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7" r:id="rId2"/>
    <p:sldId id="276" r:id="rId3"/>
    <p:sldId id="27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About" id="{20B85775-A2A2-47B3-B6F6-5B1D85E10B1A}">
          <p14:sldIdLst>
            <p14:sldId id="276"/>
            <p14:sldId id="277"/>
          </p14:sldIdLst>
        </p14:section>
        <p14:section name="Introduction" id="{34C61D3D-3DDA-8544-919D-38908B71CF6E}">
          <p14:sldIdLst>
            <p14:sldId id="268"/>
            <p14:sldId id="269"/>
          </p14:sldIdLst>
        </p14:section>
        <p14:section name="Aim and Objectives" id="{DBB0F080-D76F-2449-A8A8-97428CE5CDE4}">
          <p14:sldIdLst>
            <p14:sldId id="270"/>
            <p14:sldId id="271"/>
          </p14:sldIdLst>
        </p14:section>
        <p14:section name="Litrature Review" id="{D01103C6-D9B4-874A-903D-1D54C47D2E73}">
          <p14:sldIdLst>
            <p14:sldId id="272"/>
            <p14:sldId id="273"/>
          </p14:sldIdLst>
        </p14:section>
        <p14:section name="Methodology" id="{17ED8106-7472-CA40-A9D6-5927206203E6}">
          <p14:sldIdLst>
            <p14:sldId id="274"/>
            <p14:sldId id="275"/>
          </p14:sldIdLst>
        </p14:section>
        <p14:section name="Time line" id="{61D0891C-3E46-4DED-AD16-14C732FC45C6}">
          <p14:sldIdLst>
            <p14:sldId id="278"/>
            <p14:sldId id="279"/>
          </p14:sldIdLst>
        </p14:section>
        <p14:section name="Key featuers" id="{B21237E9-95E4-409F-A1EC-A6CA9B7A01AE}">
          <p14:sldIdLst>
            <p14:sldId id="280"/>
            <p14:sldId id="281"/>
          </p14:sldIdLst>
        </p14:section>
        <p14:section name="Technologies" id="{51D00357-EC3B-4E5B-BDA1-6615DC814B86}">
          <p14:sldIdLst>
            <p14:sldId id="282"/>
            <p14:sldId id="283"/>
          </p14:sldIdLst>
        </p14:section>
        <p14:section name="Demo" id="{1D104B3C-727F-435F-8F32-6E7E3B38110E}">
          <p14:sldIdLst>
            <p14:sldId id="284"/>
            <p14:sldId id="285"/>
          </p14:sldIdLst>
        </p14:section>
        <p14:section name="Testing" id="{7232B0B0-DE32-482B-9E76-235AF4C9BFCF}">
          <p14:sldIdLst>
            <p14:sldId id="286"/>
            <p14:sldId id="287"/>
          </p14:sldIdLst>
        </p14:section>
        <p14:section name="Evaluation" id="{CD04376D-9862-4930-8A72-B24B2A08A8A0}">
          <p14:sldIdLst>
            <p14:sldId id="288"/>
            <p14:sldId id="289"/>
          </p14:sldIdLst>
        </p14:section>
        <p14:section name="Limitation" id="{6A6A937D-15B5-4D1C-B4F6-6A1A2E67CA57}">
          <p14:sldIdLst>
            <p14:sldId id="290"/>
            <p14:sldId id="291"/>
          </p14:sldIdLst>
        </p14:section>
        <p14:section name="Future Work" id="{FC479210-6BF1-4E9A-A71E-B2156566D84C}">
          <p14:sldIdLst>
            <p14:sldId id="292"/>
            <p14:sldId id="293"/>
          </p14:sldIdLst>
        </p14:section>
        <p14:section name="Thank you" id="{7D07B4E4-B832-4BB3-87C1-E173E1012E14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724"/>
    <a:srgbClr val="403A2F"/>
    <a:srgbClr val="474246"/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0" autoAdjust="0"/>
    <p:restoredTop sz="96928"/>
  </p:normalViewPr>
  <p:slideViewPr>
    <p:cSldViewPr snapToGrid="0" snapToObjects="1">
      <p:cViewPr>
        <p:scale>
          <a:sx n="80" d="100"/>
          <a:sy n="80" d="100"/>
        </p:scale>
        <p:origin x="82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9C6BF567-19FF-6142-9BC2-417BEDDDAE24}"/>
    <pc:docChg chg="undo custSel addSld delSld modSld addSection modSection">
      <pc:chgData name="One Skill" userId="8d49c830ac36a521" providerId="LiveId" clId="{9C6BF567-19FF-6142-9BC2-417BEDDDAE24}" dt="2020-12-22T13:07:19.503" v="1768" actId="478"/>
      <pc:docMkLst>
        <pc:docMk/>
      </pc:docMkLst>
      <pc:sldChg chg="del">
        <pc:chgData name="One Skill" userId="8d49c830ac36a521" providerId="LiveId" clId="{9C6BF567-19FF-6142-9BC2-417BEDDDAE24}" dt="2020-12-20T14:12:00.329" v="0" actId="2696"/>
        <pc:sldMkLst>
          <pc:docMk/>
          <pc:sldMk cId="2953098464" sldId="257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2253486551" sldId="261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630994778" sldId="262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595122145" sldId="263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413377506" sldId="264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831226089" sldId="265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148394109" sldId="266"/>
        </pc:sldMkLst>
      </pc:sldChg>
      <pc:sldChg chg="addSp delSp modSp mod setBg modAnim">
        <pc:chgData name="One Skill" userId="8d49c830ac36a521" providerId="LiveId" clId="{9C6BF567-19FF-6142-9BC2-417BEDDDAE24}" dt="2020-12-22T13:07:19.503" v="1768" actId="478"/>
        <pc:sldMkLst>
          <pc:docMk/>
          <pc:sldMk cId="2385354970" sldId="267"/>
        </pc:sldMkLst>
        <pc:spChg chg="add del">
          <ac:chgData name="One Skill" userId="8d49c830ac36a521" providerId="LiveId" clId="{9C6BF567-19FF-6142-9BC2-417BEDDDAE24}" dt="2020-12-22T13:07:19.503" v="1768" actId="478"/>
          <ac:spMkLst>
            <pc:docMk/>
            <pc:sldMk cId="2385354970" sldId="267"/>
            <ac:spMk id="3" creationId="{34211CAA-2716-E449-87FC-740CC328E954}"/>
          </ac:spMkLst>
        </pc:spChg>
        <pc:spChg chg="add del mod">
          <ac:chgData name="One Skill" userId="8d49c830ac36a521" providerId="LiveId" clId="{9C6BF567-19FF-6142-9BC2-417BEDDDAE24}" dt="2020-12-22T13:07:18.117" v="1767" actId="478"/>
          <ac:spMkLst>
            <pc:docMk/>
            <pc:sldMk cId="2385354970" sldId="267"/>
            <ac:spMk id="14" creationId="{3066306D-3DCB-504C-B085-27F148CD0661}"/>
          </ac:spMkLst>
        </pc:spChg>
        <pc:spChg chg="add mod">
          <ac:chgData name="One Skill" userId="8d49c830ac36a521" providerId="LiveId" clId="{9C6BF567-19FF-6142-9BC2-417BEDDDAE24}" dt="2020-12-20T16:34:20.129" v="1690" actId="164"/>
          <ac:spMkLst>
            <pc:docMk/>
            <pc:sldMk cId="2385354970" sldId="267"/>
            <ac:spMk id="18" creationId="{9F54BE31-0092-6F48-BBDF-0F2EF3AE76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0" creationId="{3C632551-1FF6-604C-93CF-E98829A71FA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1" creationId="{4818AC87-B9D2-144B-B8D4-C4E86613325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2" creationId="{BC1C3F74-B523-914B-8C9D-7F18DAC45BC6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3" creationId="{B2F4DEA0-4F56-E443-9801-BF147A366DEB}"/>
          </ac:spMkLst>
        </pc:spChg>
        <pc:spChg chg="add del mod">
          <ac:chgData name="One Skill" userId="8d49c830ac36a521" providerId="LiveId" clId="{9C6BF567-19FF-6142-9BC2-417BEDDDAE24}" dt="2020-12-22T08:36:33.443" v="1746" actId="14838"/>
          <ac:spMkLst>
            <pc:docMk/>
            <pc:sldMk cId="2385354970" sldId="267"/>
            <ac:spMk id="24" creationId="{05D0BD90-6384-4F42-BDBE-A945AF012A9F}"/>
          </ac:spMkLst>
        </pc:spChg>
        <pc:spChg chg="add del mod">
          <ac:chgData name="One Skill" userId="8d49c830ac36a521" providerId="LiveId" clId="{9C6BF567-19FF-6142-9BC2-417BEDDDAE24}" dt="2020-12-20T16:36:28.675" v="1733" actId="1076"/>
          <ac:spMkLst>
            <pc:docMk/>
            <pc:sldMk cId="2385354970" sldId="267"/>
            <ac:spMk id="25" creationId="{7D1D4DDA-3BA2-7F47-974A-FC6F909C89E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6" creationId="{5D841306-EFC7-B644-8823-65BE3A5957E9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7" creationId="{066E29DE-A1D5-924D-A71E-6342C7CE294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9" creationId="{C12B8B08-222D-9543-8676-08C316369D0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0" creationId="{88F272C7-3D2E-A74B-8C72-7EC7F5D5EC2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1" creationId="{3B1C9EB4-3866-D34E-80C5-C700B5AF017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2" creationId="{F358ED20-BE4F-BA41-8FC6-D5B85BA2656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3" creationId="{7983AE50-D327-F047-9D43-F9A03DF2745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4" creationId="{00455CFB-70DF-D94B-8FDA-0FB8747F1ECD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5" creationId="{5CE23435-B5B4-8F4C-B00D-0793248A2F30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6" creationId="{4812B1E4-19CA-0244-B8C6-EB7E49CAD40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7" creationId="{B36BACB7-313D-A547-B2E2-5BF79225F2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8" creationId="{CD4AD1FC-B710-1D46-96A0-2305CE6D8FE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9" creationId="{E7526282-50C8-B14F-8025-BC874756483C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0" creationId="{9D397F1F-B166-664C-B42B-F6035B1F1C0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2" creationId="{B70E8C80-A094-884E-A4CB-AC7A4B8ACE2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3" creationId="{A0B030E4-6272-6446-9CEC-1255D110259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4" creationId="{5A213A41-006B-0443-AF57-AFF4EB7E376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5" creationId="{2DC0C5C8-EB07-1B40-AF99-9CF49703702F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6" creationId="{493049F1-83CA-B247-BC41-26F7B4C12E3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7" creationId="{E102DD0C-A113-E54A-ABA7-AD4817C3858D}"/>
          </ac:spMkLst>
        </pc:spChg>
        <pc:grpChg chg="add del mod">
          <ac:chgData name="One Skill" userId="8d49c830ac36a521" providerId="LiveId" clId="{9C6BF567-19FF-6142-9BC2-417BEDDDAE24}" dt="2020-12-20T16:34:35.897" v="1694" actId="478"/>
          <ac:grpSpMkLst>
            <pc:docMk/>
            <pc:sldMk cId="2385354970" sldId="267"/>
            <ac:grpSpMk id="14" creationId="{34D18A72-BDC9-5E42-A837-95E78CF75EA2}"/>
          </ac:grpSpMkLst>
        </pc:grpChg>
        <pc:grpChg chg="add mod">
          <ac:chgData name="One Skill" userId="8d49c830ac36a521" providerId="LiveId" clId="{9C6BF567-19FF-6142-9BC2-417BEDDDAE24}" dt="2020-12-20T16:34:20.129" v="1690" actId="164"/>
          <ac:grpSpMkLst>
            <pc:docMk/>
            <pc:sldMk cId="2385354970" sldId="267"/>
            <ac:grpSpMk id="19" creationId="{3D13347E-0080-F249-B529-DC281865E817}"/>
          </ac:grpSpMkLst>
        </pc:grpChg>
        <pc:grpChg chg="mod">
          <ac:chgData name="One Skill" userId="8d49c830ac36a521" providerId="LiveId" clId="{9C6BF567-19FF-6142-9BC2-417BEDDDAE24}" dt="2020-12-20T16:33:55.985" v="1683"/>
          <ac:grpSpMkLst>
            <pc:docMk/>
            <pc:sldMk cId="2385354970" sldId="267"/>
            <ac:grpSpMk id="41" creationId="{EFA43288-7554-D14A-A660-FE240A4936D4}"/>
          </ac:grpSpMkLst>
        </pc:grpChg>
        <pc:graphicFrameChg chg="add mod modGraphic">
          <ac:chgData name="One Skill" userId="8d49c830ac36a521" providerId="LiveId" clId="{9C6BF567-19FF-6142-9BC2-417BEDDDAE24}" dt="2020-12-22T09:08:25.409" v="1756" actId="1076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9C6BF567-19FF-6142-9BC2-417BEDDDAE24}" dt="2020-12-22T08:39:16.055" v="1748" actId="1076"/>
          <ac:picMkLst>
            <pc:docMk/>
            <pc:sldMk cId="2385354970" sldId="267"/>
            <ac:picMk id="2" creationId="{FAE37928-628E-1B40-972B-1FCDC7355668}"/>
          </ac:picMkLst>
        </pc:picChg>
        <pc:picChg chg="add del mod">
          <ac:chgData name="One Skill" userId="8d49c830ac36a521" providerId="LiveId" clId="{9C6BF567-19FF-6142-9BC2-417BEDDDAE24}" dt="2020-12-20T16:12:53.516" v="1564" actId="478"/>
          <ac:picMkLst>
            <pc:docMk/>
            <pc:sldMk cId="2385354970" sldId="267"/>
            <ac:picMk id="3" creationId="{529C0984-5EEB-E24E-B8C2-75D902B77239}"/>
          </ac:picMkLst>
        </pc:picChg>
        <pc:picChg chg="add mod">
          <ac:chgData name="One Skill" userId="8d49c830ac36a521" providerId="LiveId" clId="{9C6BF567-19FF-6142-9BC2-417BEDDDAE24}" dt="2020-12-22T08:04:14.762" v="1736" actId="14100"/>
          <ac:picMkLst>
            <pc:docMk/>
            <pc:sldMk cId="2385354970" sldId="267"/>
            <ac:picMk id="15" creationId="{4585492B-79BB-884D-882B-A9BE96D5BE87}"/>
          </ac:picMkLst>
        </pc:picChg>
        <pc:cxnChg chg="add mod">
          <ac:chgData name="One Skill" userId="8d49c830ac36a521" providerId="LiveId" clId="{9C6BF567-19FF-6142-9BC2-417BEDDDAE24}" dt="2020-12-20T16:13:56.753" v="1586" actId="1076"/>
          <ac:cxnSpMkLst>
            <pc:docMk/>
            <pc:sldMk cId="2385354970" sldId="267"/>
            <ac:cxnSpMk id="7" creationId="{4AFAC6AD-E06A-BD4A-AB39-35849B2BFA2D}"/>
          </ac:cxnSpMkLst>
        </pc:cxnChg>
        <pc:cxnChg chg="add mod">
          <ac:chgData name="One Skill" userId="8d49c830ac36a521" providerId="LiveId" clId="{9C6BF567-19FF-6142-9BC2-417BEDDDAE24}" dt="2020-12-20T16:15:38.920" v="1602" actId="14100"/>
          <ac:cxnSpMkLst>
            <pc:docMk/>
            <pc:sldMk cId="2385354970" sldId="267"/>
            <ac:cxnSpMk id="13" creationId="{70ECD39E-EC9A-954A-B4CF-9BCD99C8CFAE}"/>
          </ac:cxnSpMkLst>
        </pc:cxnChg>
        <pc:cxnChg chg="add del mod">
          <ac:chgData name="One Skill" userId="8d49c830ac36a521" providerId="LiveId" clId="{9C6BF567-19FF-6142-9BC2-417BEDDDAE24}" dt="2020-12-20T15:58:14.347" v="1426" actId="478"/>
          <ac:cxnSpMkLst>
            <pc:docMk/>
            <pc:sldMk cId="2385354970" sldId="267"/>
            <ac:cxnSpMk id="18" creationId="{3F97B13C-4D3D-9745-A402-41E6B984C6E7}"/>
          </ac:cxnSpMkLst>
        </pc:cxnChg>
        <pc:cxnChg chg="add mod">
          <ac:chgData name="One Skill" userId="8d49c830ac36a521" providerId="LiveId" clId="{9C6BF567-19FF-6142-9BC2-417BEDDDAE24}" dt="2020-12-20T16:15:34.364" v="1601" actId="14100"/>
          <ac:cxnSpMkLst>
            <pc:docMk/>
            <pc:sldMk cId="2385354970" sldId="267"/>
            <ac:cxnSpMk id="28" creationId="{0DF68F12-370D-1E45-B388-B3EB7E9D3A9F}"/>
          </ac:cxnSpMkLst>
        </pc:cxnChg>
      </pc:sldChg>
      <pc:sldChg chg="addSp delSp modSp mod modTransition setBg">
        <pc:chgData name="One Skill" userId="8d49c830ac36a521" providerId="LiveId" clId="{9C6BF567-19FF-6142-9BC2-417BEDDDAE24}" dt="2020-12-22T09:05:52.706" v="1753" actId="478"/>
        <pc:sldMkLst>
          <pc:docMk/>
          <pc:sldMk cId="97523264" sldId="268"/>
        </pc:sldMkLst>
        <pc:spChg chg="add del mod">
          <ac:chgData name="One Skill" userId="8d49c830ac36a521" providerId="LiveId" clId="{9C6BF567-19FF-6142-9BC2-417BEDDDAE24}" dt="2020-12-22T09:05:48.747" v="1751" actId="1076"/>
          <ac:spMkLst>
            <pc:docMk/>
            <pc:sldMk cId="97523264" sldId="268"/>
            <ac:spMk id="2" creationId="{B8A42B65-566C-0A41-B8C2-5032B07BD196}"/>
          </ac:spMkLst>
        </pc:spChg>
        <pc:spChg chg="add del">
          <ac:chgData name="One Skill" userId="8d49c830ac36a521" providerId="LiveId" clId="{9C6BF567-19FF-6142-9BC2-417BEDDDAE24}" dt="2020-12-20T14:39:57.490" v="420" actId="11529"/>
          <ac:spMkLst>
            <pc:docMk/>
            <pc:sldMk cId="97523264" sldId="268"/>
            <ac:spMk id="3" creationId="{EB4D88D3-84B7-E749-A35A-720F50B83A5C}"/>
          </ac:spMkLst>
        </pc:spChg>
        <pc:spChg chg="mod">
          <ac:chgData name="One Skill" userId="8d49c830ac36a521" providerId="LiveId" clId="{9C6BF567-19FF-6142-9BC2-417BEDDDAE24}" dt="2020-12-22T08:37:11.824" v="1747" actId="255"/>
          <ac:spMkLst>
            <pc:docMk/>
            <pc:sldMk cId="97523264" sldId="268"/>
            <ac:spMk id="4" creationId="{D674933B-DF67-D14D-ACC6-194EA400210B}"/>
          </ac:spMkLst>
        </pc:spChg>
        <pc:spChg chg="mod">
          <ac:chgData name="One Skill" userId="8d49c830ac36a521" providerId="LiveId" clId="{9C6BF567-19FF-6142-9BC2-417BEDDDAE24}" dt="2020-12-20T14:39:54.222" v="419"/>
          <ac:spMkLst>
            <pc:docMk/>
            <pc:sldMk cId="97523264" sldId="268"/>
            <ac:spMk id="5" creationId="{1CFB6900-D66B-0F49-A570-71A9EEB1AC2E}"/>
          </ac:spMkLst>
        </pc:spChg>
        <pc:spChg chg="add del mod">
          <ac:chgData name="One Skill" userId="8d49c830ac36a521" providerId="LiveId" clId="{9C6BF567-19FF-6142-9BC2-417BEDDDAE24}" dt="2020-12-22T09:05:52.706" v="1753" actId="478"/>
          <ac:spMkLst>
            <pc:docMk/>
            <pc:sldMk cId="97523264" sldId="268"/>
            <ac:spMk id="5" creationId="{90E338AF-BDBC-204A-BBA8-ECDE7304F5B3}"/>
          </ac:spMkLst>
        </pc:spChg>
        <pc:picChg chg="add mod">
          <ac:chgData name="One Skill" userId="8d49c830ac36a521" providerId="LiveId" clId="{9C6BF567-19FF-6142-9BC2-417BEDDDAE24}" dt="2020-12-20T14:51:45.137" v="600" actId="108"/>
          <ac:picMkLst>
            <pc:docMk/>
            <pc:sldMk cId="97523264" sldId="268"/>
            <ac:picMk id="7" creationId="{3169A18E-29C1-B14B-9DAC-9A1603958F7D}"/>
          </ac:picMkLst>
        </pc:picChg>
      </pc:sldChg>
      <pc:sldChg chg="addSp delSp modSp mod modTransition setBg delAnim modAnim modNotesTx">
        <pc:chgData name="One Skill" userId="8d49c830ac36a521" providerId="LiveId" clId="{9C6BF567-19FF-6142-9BC2-417BEDDDAE24}" dt="2020-12-22T08:34:58.880" v="1738" actId="1076"/>
        <pc:sldMkLst>
          <pc:docMk/>
          <pc:sldMk cId="3842807558" sldId="269"/>
        </pc:sldMkLst>
        <pc:spChg chg="mod">
          <ac:chgData name="One Skill" userId="8d49c830ac36a521" providerId="LiveId" clId="{9C6BF567-19FF-6142-9BC2-417BEDDDAE24}" dt="2020-12-20T14:55:54.430" v="614" actId="14100"/>
          <ac:spMkLst>
            <pc:docMk/>
            <pc:sldMk cId="3842807558" sldId="269"/>
            <ac:spMk id="5" creationId="{67ABF447-6E17-1A45-AD94-46DCD25C1D16}"/>
          </ac:spMkLst>
        </pc:spChg>
        <pc:spChg chg="add del mod">
          <ac:chgData name="One Skill" userId="8d49c830ac36a521" providerId="LiveId" clId="{9C6BF567-19FF-6142-9BC2-417BEDDDAE24}" dt="2020-12-20T14:27:46.517" v="264" actId="478"/>
          <ac:spMkLst>
            <pc:docMk/>
            <pc:sldMk cId="3842807558" sldId="269"/>
            <ac:spMk id="6" creationId="{420B7622-152B-8541-BECA-5C5A091F5D02}"/>
          </ac:spMkLst>
        </pc:spChg>
        <pc:spChg chg="add del mod">
          <ac:chgData name="One Skill" userId="8d49c830ac36a521" providerId="LiveId" clId="{9C6BF567-19FF-6142-9BC2-417BEDDDAE24}" dt="2020-12-20T14:14:08.070" v="13" actId="478"/>
          <ac:spMkLst>
            <pc:docMk/>
            <pc:sldMk cId="3842807558" sldId="269"/>
            <ac:spMk id="7" creationId="{204AD36B-A9BA-CF4D-8E59-7C70D1723931}"/>
          </ac:spMkLst>
        </pc:spChg>
        <pc:spChg chg="add del mod">
          <ac:chgData name="One Skill" userId="8d49c830ac36a521" providerId="LiveId" clId="{9C6BF567-19FF-6142-9BC2-417BEDDDAE24}" dt="2020-12-20T14:14:06.887" v="12" actId="478"/>
          <ac:spMkLst>
            <pc:docMk/>
            <pc:sldMk cId="3842807558" sldId="269"/>
            <ac:spMk id="8" creationId="{8D4B63F5-C957-B44E-B67F-B9FD926F12D5}"/>
          </ac:spMkLst>
        </pc:spChg>
        <pc:spChg chg="add del mod">
          <ac:chgData name="One Skill" userId="8d49c830ac36a521" providerId="LiveId" clId="{9C6BF567-19FF-6142-9BC2-417BEDDDAE24}" dt="2020-12-20T14:14:09.012" v="14" actId="478"/>
          <ac:spMkLst>
            <pc:docMk/>
            <pc:sldMk cId="3842807558" sldId="269"/>
            <ac:spMk id="9" creationId="{F7CBA9E2-5062-914B-B855-82D0D35FE42F}"/>
          </ac:spMkLst>
        </pc:spChg>
        <pc:spChg chg="mod">
          <ac:chgData name="One Skill" userId="8d49c830ac36a521" providerId="LiveId" clId="{9C6BF567-19FF-6142-9BC2-417BEDDDAE24}" dt="2020-12-22T08:34:58.880" v="1738" actId="1076"/>
          <ac:spMkLst>
            <pc:docMk/>
            <pc:sldMk cId="3842807558" sldId="269"/>
            <ac:spMk id="10" creationId="{CF6B2B7C-89ED-F540-A64D-0D5E18A71354}"/>
          </ac:spMkLst>
        </pc:spChg>
        <pc:spChg chg="mod">
          <ac:chgData name="One Skill" userId="8d49c830ac36a521" providerId="LiveId" clId="{9C6BF567-19FF-6142-9BC2-417BEDDDAE24}" dt="2020-12-20T14:52:48.089" v="604" actId="1076"/>
          <ac:spMkLst>
            <pc:docMk/>
            <pc:sldMk cId="3842807558" sldId="269"/>
            <ac:spMk id="11" creationId="{F1ABBEE1-A4F3-6746-AE3A-4B6E12CE6CA3}"/>
          </ac:spMkLst>
        </pc:spChg>
        <pc:spChg chg="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9C6BF567-19FF-6142-9BC2-417BEDDDAE24}" dt="2020-12-20T14:14:05.750" v="11" actId="478"/>
          <ac:spMkLst>
            <pc:docMk/>
            <pc:sldMk cId="3842807558" sldId="269"/>
            <ac:spMk id="13" creationId="{0FD91368-5C7F-5E4C-97BC-315C3FCDD534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4" creationId="{75206570-316E-7942-80EC-1987D75673D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5" creationId="{B368E50B-9745-E343-ACC6-B2455424FE6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6" creationId="{9E876771-D2AA-B844-BF88-09114B5276BA}"/>
          </ac:spMkLst>
        </pc:spChg>
        <pc:spChg chg="add del mod">
          <ac:chgData name="One Skill" userId="8d49c830ac36a521" providerId="LiveId" clId="{9C6BF567-19FF-6142-9BC2-417BEDDDAE24}" dt="2020-12-20T14:24:33.803" v="80" actId="478"/>
          <ac:spMkLst>
            <pc:docMk/>
            <pc:sldMk cId="3842807558" sldId="269"/>
            <ac:spMk id="17" creationId="{2472A291-377A-F041-8ACF-C24F18146BAD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8" creationId="{3A978737-F5D4-FA49-8627-585B8452EF3F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9" creationId="{55A847AA-863A-4146-A223-CA71469ACE46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20" creationId="{2850D640-79F6-FB45-95B9-664C91D96B14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1" creationId="{D6787DAF-363B-FF49-8B5C-94BB07360B4E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2" creationId="{A550FAD0-EC64-B541-9FEF-F3F576427C79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3" creationId="{95ACA153-32CF-B343-BD0F-8295EFA0D82C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4" creationId="{4A087067-6FBB-1745-A5D4-628D980A11A2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6" creationId="{79CF8A2E-6CD9-C246-88DB-41410F96B594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7" creationId="{8BF71943-E162-8646-B793-F730AF1116CA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8" creationId="{FC8B7B47-AD94-0B42-BF9A-FB712535E5D0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9" creationId="{14E00701-098F-CD4F-A308-C7B7ECDFF684}"/>
          </ac:spMkLst>
        </pc:spChg>
        <pc:picChg chg="add mod">
          <ac:chgData name="One Skill" userId="8d49c830ac36a521" providerId="LiveId" clId="{9C6BF567-19FF-6142-9BC2-417BEDDDAE24}" dt="2020-12-20T14:51:36.885" v="599" actId="1076"/>
          <ac:picMkLst>
            <pc:docMk/>
            <pc:sldMk cId="3842807558" sldId="269"/>
            <ac:picMk id="25" creationId="{C9A4FAB4-1D30-504F-AC22-18FA700E0E5D}"/>
          </ac:picMkLst>
        </pc:picChg>
        <pc:picChg chg="add mod">
          <ac:chgData name="One Skill" userId="8d49c830ac36a521" providerId="LiveId" clId="{9C6BF567-19FF-6142-9BC2-417BEDDDAE24}" dt="2020-12-20T14:38:25.459" v="404"/>
          <ac:picMkLst>
            <pc:docMk/>
            <pc:sldMk cId="3842807558" sldId="269"/>
            <ac:picMk id="1026" creationId="{46BE918B-EA92-1948-9A36-85366B984810}"/>
          </ac:picMkLst>
        </pc:picChg>
      </pc:sldChg>
      <pc:sldChg chg="addSp modSp add mod modTransition">
        <pc:chgData name="One Skill" userId="8d49c830ac36a521" providerId="LiveId" clId="{9C6BF567-19FF-6142-9BC2-417BEDDDAE24}" dt="2020-12-20T15:52:45.469" v="1187"/>
        <pc:sldMkLst>
          <pc:docMk/>
          <pc:sldMk cId="1167597831" sldId="270"/>
        </pc:sldMkLst>
        <pc:spChg chg="mod">
          <ac:chgData name="One Skill" userId="8d49c830ac36a521" providerId="LiveId" clId="{9C6BF567-19FF-6142-9BC2-417BEDDDAE24}" dt="2020-12-20T14:51:55.329" v="603"/>
          <ac:spMkLst>
            <pc:docMk/>
            <pc:sldMk cId="1167597831" sldId="270"/>
            <ac:spMk id="2" creationId="{B8A42B65-566C-0A41-B8C2-5032B07BD196}"/>
          </ac:spMkLst>
        </pc:spChg>
        <pc:spChg chg="mod">
          <ac:chgData name="One Skill" userId="8d49c830ac36a521" providerId="LiveId" clId="{9C6BF567-19FF-6142-9BC2-417BEDDDAE24}" dt="2020-12-20T14:46:44.273" v="480" actId="1076"/>
          <ac:spMkLst>
            <pc:docMk/>
            <pc:sldMk cId="1167597831" sldId="270"/>
            <ac:spMk id="4" creationId="{D674933B-DF67-D14D-ACC6-194EA400210B}"/>
          </ac:spMkLst>
        </pc:spChg>
        <pc:picChg chg="add mod">
          <ac:chgData name="One Skill" userId="8d49c830ac36a521" providerId="LiveId" clId="{9C6BF567-19FF-6142-9BC2-417BEDDDAE24}" dt="2020-12-20T14:51:49.500" v="601" actId="108"/>
          <ac:picMkLst>
            <pc:docMk/>
            <pc:sldMk cId="1167597831" sldId="270"/>
            <ac:picMk id="5" creationId="{D06CA14A-1988-B749-953E-210BAD5FF40E}"/>
          </ac:picMkLst>
        </pc:picChg>
      </pc:sldChg>
      <pc:sldChg chg="add del setBg">
        <pc:chgData name="One Skill" userId="8d49c830ac36a521" providerId="LiveId" clId="{9C6BF567-19FF-6142-9BC2-417BEDDDAE24}" dt="2020-12-20T14:45:11.789" v="453"/>
        <pc:sldMkLst>
          <pc:docMk/>
          <pc:sldMk cId="2603430066" sldId="270"/>
        </pc:sldMkLst>
      </pc:sldChg>
      <pc:sldChg chg="add del setBg">
        <pc:chgData name="One Skill" userId="8d49c830ac36a521" providerId="LiveId" clId="{9C6BF567-19FF-6142-9BC2-417BEDDDAE24}" dt="2020-12-20T14:45:17.552" v="455"/>
        <pc:sldMkLst>
          <pc:docMk/>
          <pc:sldMk cId="3902111716" sldId="270"/>
        </pc:sldMkLst>
      </pc:sldChg>
      <pc:sldChg chg="addSp delSp modSp add mod modTransition setBg delAnim modAnim">
        <pc:chgData name="One Skill" userId="8d49c830ac36a521" providerId="LiveId" clId="{9C6BF567-19FF-6142-9BC2-417BEDDDAE24}" dt="2020-12-20T16:08:04.231" v="1527"/>
        <pc:sldMkLst>
          <pc:docMk/>
          <pc:sldMk cId="3001872325" sldId="271"/>
        </pc:sldMkLst>
        <pc:spChg chg="mod">
          <ac:chgData name="One Skill" userId="8d49c830ac36a521" providerId="LiveId" clId="{9C6BF567-19FF-6142-9BC2-417BEDDDAE24}" dt="2020-12-20T14:56:43.845" v="618" actId="207"/>
          <ac:spMkLst>
            <pc:docMk/>
            <pc:sldMk cId="3001872325" sldId="271"/>
            <ac:spMk id="2" creationId="{B8A42B65-566C-0A41-B8C2-5032B07BD196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3" creationId="{C5901233-C820-CF49-8587-CF6DE35CCC3E}"/>
          </ac:spMkLst>
        </pc:spChg>
        <pc:spChg chg="del">
          <ac:chgData name="One Skill" userId="8d49c830ac36a521" providerId="LiveId" clId="{9C6BF567-19FF-6142-9BC2-417BEDDDAE24}" dt="2020-12-20T14:57:06.765" v="622" actId="478"/>
          <ac:spMkLst>
            <pc:docMk/>
            <pc:sldMk cId="3001872325" sldId="271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4:10.101" v="834" actId="12788"/>
          <ac:spMkLst>
            <pc:docMk/>
            <pc:sldMk cId="3001872325" sldId="271"/>
            <ac:spMk id="6" creationId="{86BA49A1-C4F8-6543-8240-061A4699B32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8" creationId="{55C861A1-5041-FA48-9C08-E00E83BF7177}"/>
          </ac:spMkLst>
        </pc:spChg>
        <pc:spChg chg="add mod">
          <ac:chgData name="One Skill" userId="8d49c830ac36a521" providerId="LiveId" clId="{9C6BF567-19FF-6142-9BC2-417BEDDDAE24}" dt="2020-12-20T15:10:26.642" v="755" actId="166"/>
          <ac:spMkLst>
            <pc:docMk/>
            <pc:sldMk cId="3001872325" sldId="271"/>
            <ac:spMk id="10" creationId="{0CE686A0-D3CF-4B45-AB0E-0CEACD1B22AE}"/>
          </ac:spMkLst>
        </pc:spChg>
        <pc:spChg chg="add del mod">
          <ac:chgData name="One Skill" userId="8d49c830ac36a521" providerId="LiveId" clId="{9C6BF567-19FF-6142-9BC2-417BEDDDAE24}" dt="2020-12-20T15:00:27.220" v="651" actId="478"/>
          <ac:spMkLst>
            <pc:docMk/>
            <pc:sldMk cId="3001872325" sldId="271"/>
            <ac:spMk id="11" creationId="{BC59B88D-73A1-8E4C-B120-ECF3DA3875F9}"/>
          </ac:spMkLst>
        </pc:spChg>
        <pc:spChg chg="add del mod">
          <ac:chgData name="One Skill" userId="8d49c830ac36a521" providerId="LiveId" clId="{9C6BF567-19FF-6142-9BC2-417BEDDDAE24}" dt="2020-12-20T15:01:16.830" v="672" actId="478"/>
          <ac:spMkLst>
            <pc:docMk/>
            <pc:sldMk cId="3001872325" sldId="271"/>
            <ac:spMk id="13" creationId="{69F9A237-4FEF-AF4E-9D43-06035CD2C7A2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4" creationId="{EBE3205B-4BB0-6D4C-829B-4035FA68AA8E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5" creationId="{944F8E9F-DB5B-9949-8AD5-375599C841AB}"/>
          </ac:spMkLst>
        </pc:spChg>
        <pc:spChg chg="add mod">
          <ac:chgData name="One Skill" userId="8d49c830ac36a521" providerId="LiveId" clId="{9C6BF567-19FF-6142-9BC2-417BEDDDAE24}" dt="2020-12-20T16:01:40.799" v="1460" actId="571"/>
          <ac:spMkLst>
            <pc:docMk/>
            <pc:sldMk cId="3001872325" sldId="271"/>
            <ac:spMk id="17" creationId="{E20B9048-CD6B-6F4F-8257-34132D2E8F7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8" creationId="{A5D6F6DD-4828-4A4E-9336-6CCFE09E4AFE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9" creationId="{9FE9B72F-DF87-5F4E-B684-D0770028819B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0" creationId="{AE454DD4-D90A-704B-ABC6-4575E360C82E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1" creationId="{A68481F1-4643-EF42-A9CE-7AE30251B04D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2" creationId="{4B79AB2B-D9AB-BB40-95B4-1E83C4B41C2F}"/>
          </ac:spMkLst>
        </pc:spChg>
        <pc:picChg chg="mod">
          <ac:chgData name="One Skill" userId="8d49c830ac36a521" providerId="LiveId" clId="{9C6BF567-19FF-6142-9BC2-417BEDDDAE24}" dt="2020-12-20T15:24:12.361" v="835" actId="1076"/>
          <ac:picMkLst>
            <pc:docMk/>
            <pc:sldMk cId="3001872325" sldId="271"/>
            <ac:picMk id="5" creationId="{D06CA14A-1988-B749-953E-210BAD5FF40E}"/>
          </ac:picMkLst>
        </pc:picChg>
        <pc:picChg chg="add del mod">
          <ac:chgData name="One Skill" userId="8d49c830ac36a521" providerId="LiveId" clId="{9C6BF567-19FF-6142-9BC2-417BEDDDAE24}" dt="2020-12-20T14:57:19.133" v="624" actId="478"/>
          <ac:picMkLst>
            <pc:docMk/>
            <pc:sldMk cId="3001872325" sldId="271"/>
            <ac:picMk id="7" creationId="{746F5F60-A6C3-4947-BEBA-417C9AB5EBD9}"/>
          </ac:picMkLst>
        </pc:picChg>
        <pc:picChg chg="add del">
          <ac:chgData name="One Skill" userId="8d49c830ac36a521" providerId="LiveId" clId="{9C6BF567-19FF-6142-9BC2-417BEDDDAE24}" dt="2020-12-20T14:58:17.770" v="634" actId="478"/>
          <ac:picMkLst>
            <pc:docMk/>
            <pc:sldMk cId="3001872325" sldId="271"/>
            <ac:picMk id="2050" creationId="{FAB9CBCC-9B9D-C94B-A298-FBB951BC56AE}"/>
          </ac:picMkLst>
        </pc:picChg>
        <pc:picChg chg="add del">
          <ac:chgData name="One Skill" userId="8d49c830ac36a521" providerId="LiveId" clId="{9C6BF567-19FF-6142-9BC2-417BEDDDAE24}" dt="2020-12-20T14:58:33.489" v="636"/>
          <ac:picMkLst>
            <pc:docMk/>
            <pc:sldMk cId="3001872325" sldId="271"/>
            <ac:picMk id="2052" creationId="{3A16E2BB-7B78-5343-B094-FCE214540754}"/>
          </ac:picMkLst>
        </pc:picChg>
        <pc:picChg chg="add mod">
          <ac:chgData name="One Skill" userId="8d49c830ac36a521" providerId="LiveId" clId="{9C6BF567-19FF-6142-9BC2-417BEDDDAE24}" dt="2020-12-20T15:08:53.331" v="742" actId="1076"/>
          <ac:picMkLst>
            <pc:docMk/>
            <pc:sldMk cId="3001872325" sldId="271"/>
            <ac:picMk id="2054" creationId="{D7294908-9A58-794A-B85A-622DC85DAF8C}"/>
          </ac:picMkLst>
        </pc:picChg>
      </pc:sldChg>
      <pc:sldChg chg="add del setBg">
        <pc:chgData name="One Skill" userId="8d49c830ac36a521" providerId="LiveId" clId="{9C6BF567-19FF-6142-9BC2-417BEDDDAE24}" dt="2020-12-20T15:11:23.439" v="757"/>
        <pc:sldMkLst>
          <pc:docMk/>
          <pc:sldMk cId="1200423315" sldId="272"/>
        </pc:sldMkLst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3341998466" sldId="272"/>
        </pc:sldMkLst>
        <pc:spChg chg="mod">
          <ac:chgData name="One Skill" userId="8d49c830ac36a521" providerId="LiveId" clId="{9C6BF567-19FF-6142-9BC2-417BEDDDAE24}" dt="2020-12-20T15:11:34.191" v="768" actId="404"/>
          <ac:spMkLst>
            <pc:docMk/>
            <pc:sldMk cId="3341998466" sldId="272"/>
            <ac:spMk id="4" creationId="{D674933B-DF67-D14D-ACC6-194EA400210B}"/>
          </ac:spMkLst>
        </pc:spChg>
        <pc:picChg chg="del">
          <ac:chgData name="One Skill" userId="8d49c830ac36a521" providerId="LiveId" clId="{9C6BF567-19FF-6142-9BC2-417BEDDDAE24}" dt="2020-12-20T15:12:07.412" v="771" actId="478"/>
          <ac:picMkLst>
            <pc:docMk/>
            <pc:sldMk cId="3341998466" sldId="272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12:15.071" v="774" actId="1076"/>
          <ac:picMkLst>
            <pc:docMk/>
            <pc:sldMk cId="3341998466" sldId="272"/>
            <ac:picMk id="6" creationId="{CEB538FE-34FC-714C-8121-3DEF7E6B040F}"/>
          </ac:picMkLst>
        </pc:picChg>
      </pc:sldChg>
      <pc:sldChg chg="addSp delSp modSp add mod modTransition setBg addAnim delAnim modAnim modNotesTx">
        <pc:chgData name="One Skill" userId="8d49c830ac36a521" providerId="LiveId" clId="{9C6BF567-19FF-6142-9BC2-417BEDDDAE24}" dt="2020-12-20T15:52:45.469" v="1187"/>
        <pc:sldMkLst>
          <pc:docMk/>
          <pc:sldMk cId="3046787693" sldId="273"/>
        </pc:sldMkLst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3" creationId="{C5901233-C820-CF49-8587-CF6DE35CCC3E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5:12:48.045" v="785" actId="20577"/>
          <ac:spMkLst>
            <pc:docMk/>
            <pc:sldMk cId="3046787693" sldId="273"/>
            <ac:spMk id="6" creationId="{86BA49A1-C4F8-6543-8240-061A4699B32F}"/>
          </ac:spMkLst>
        </pc:spChg>
        <pc:spChg chg="add del mod">
          <ac:chgData name="One Skill" userId="8d49c830ac36a521" providerId="LiveId" clId="{9C6BF567-19FF-6142-9BC2-417BEDDDAE24}" dt="2020-12-20T15:41:37.724" v="1069" actId="478"/>
          <ac:spMkLst>
            <pc:docMk/>
            <pc:sldMk cId="3046787693" sldId="273"/>
            <ac:spMk id="7" creationId="{530E11B1-5ECC-9B45-AFEC-AB2557DB8A71}"/>
          </ac:spMkLst>
        </pc:spChg>
        <pc:spChg chg="add del mod">
          <ac:chgData name="One Skill" userId="8d49c830ac36a521" providerId="LiveId" clId="{9C6BF567-19FF-6142-9BC2-417BEDDDAE24}" dt="2020-12-20T15:25:14.941" v="847" actId="478"/>
          <ac:spMkLst>
            <pc:docMk/>
            <pc:sldMk cId="3046787693" sldId="273"/>
            <ac:spMk id="12" creationId="{3D7898C4-45C0-0B47-96F7-647AABBB313E}"/>
          </ac:spMkLst>
        </pc:spChg>
        <pc:spChg chg="add del mod">
          <ac:chgData name="One Skill" userId="8d49c830ac36a521" providerId="LiveId" clId="{9C6BF567-19FF-6142-9BC2-417BEDDDAE24}" dt="2020-12-20T15:25:12.799" v="846" actId="478"/>
          <ac:spMkLst>
            <pc:docMk/>
            <pc:sldMk cId="3046787693" sldId="273"/>
            <ac:spMk id="13" creationId="{1AC60654-C16A-EB4D-8446-F8E508810C1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4" creationId="{EBE3205B-4BB0-6D4C-829B-4035FA68AA8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5" creationId="{944F8E9F-DB5B-9949-8AD5-375599C841AB}"/>
          </ac:spMkLst>
        </pc:spChg>
        <pc:spChg chg="add del mod">
          <ac:chgData name="One Skill" userId="8d49c830ac36a521" providerId="LiveId" clId="{9C6BF567-19FF-6142-9BC2-417BEDDDAE24}" dt="2020-12-20T15:25:09.557" v="844" actId="478"/>
          <ac:spMkLst>
            <pc:docMk/>
            <pc:sldMk cId="3046787693" sldId="273"/>
            <ac:spMk id="16" creationId="{0FB5F359-A61B-AC4F-9656-4D0CDC8CD188}"/>
          </ac:spMkLst>
        </pc:spChg>
        <pc:spChg chg="add del mod">
          <ac:chgData name="One Skill" userId="8d49c830ac36a521" providerId="LiveId" clId="{9C6BF567-19FF-6142-9BC2-417BEDDDAE24}" dt="2020-12-20T15:25:10.871" v="845" actId="478"/>
          <ac:spMkLst>
            <pc:docMk/>
            <pc:sldMk cId="3046787693" sldId="273"/>
            <ac:spMk id="17" creationId="{79F9D1C8-317B-C645-AD2F-2161E26BDEED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18" creationId="{AE35A628-2A90-FB43-8382-B97AE1A09DBF}"/>
          </ac:spMkLst>
        </pc:spChg>
        <pc:spChg chg="add del mod">
          <ac:chgData name="One Skill" userId="8d49c830ac36a521" providerId="LiveId" clId="{9C6BF567-19FF-6142-9BC2-417BEDDDAE24}" dt="2020-12-20T15:35:01.501" v="983" actId="478"/>
          <ac:spMkLst>
            <pc:docMk/>
            <pc:sldMk cId="3046787693" sldId="273"/>
            <ac:spMk id="19" creationId="{F0EE7014-8CB7-EC47-BB85-AC1705D80C14}"/>
          </ac:spMkLst>
        </pc:spChg>
        <pc:spChg chg="add del mod">
          <ac:chgData name="One Skill" userId="8d49c830ac36a521" providerId="LiveId" clId="{9C6BF567-19FF-6142-9BC2-417BEDDDAE24}" dt="2020-12-20T15:35:02.618" v="984" actId="478"/>
          <ac:spMkLst>
            <pc:docMk/>
            <pc:sldMk cId="3046787693" sldId="273"/>
            <ac:spMk id="20" creationId="{D06AD1E7-A752-1D4B-9B48-E7A72EA9DF03}"/>
          </ac:spMkLst>
        </pc:spChg>
        <pc:spChg chg="add mod">
          <ac:chgData name="One Skill" userId="8d49c830ac36a521" providerId="LiveId" clId="{9C6BF567-19FF-6142-9BC2-417BEDDDAE24}" dt="2020-12-20T15:38:59.103" v="1011" actId="571"/>
          <ac:spMkLst>
            <pc:docMk/>
            <pc:sldMk cId="3046787693" sldId="273"/>
            <ac:spMk id="21" creationId="{7958C28E-E5A8-E547-8660-BA14AB085DAE}"/>
          </ac:spMkLst>
        </pc:spChg>
        <pc:spChg chg="add del mod">
          <ac:chgData name="One Skill" userId="8d49c830ac36a521" providerId="LiveId" clId="{9C6BF567-19FF-6142-9BC2-417BEDDDAE24}" dt="2020-12-20T15:49:51.931" v="1150" actId="478"/>
          <ac:spMkLst>
            <pc:docMk/>
            <pc:sldMk cId="3046787693" sldId="273"/>
            <ac:spMk id="22" creationId="{18BB1EAC-F292-8744-AA4D-DE2D8BCC99B1}"/>
          </ac:spMkLst>
        </pc:spChg>
        <pc:spChg chg="add del mod">
          <ac:chgData name="One Skill" userId="8d49c830ac36a521" providerId="LiveId" clId="{9C6BF567-19FF-6142-9BC2-417BEDDDAE24}" dt="2020-12-20T15:41:37.157" v="1068" actId="478"/>
          <ac:spMkLst>
            <pc:docMk/>
            <pc:sldMk cId="3046787693" sldId="273"/>
            <ac:spMk id="23" creationId="{7179762A-EA32-8E47-B0F5-B79370B165C6}"/>
          </ac:spMkLst>
        </pc:spChg>
        <pc:spChg chg="add mod">
          <ac:chgData name="One Skill" userId="8d49c830ac36a521" providerId="LiveId" clId="{9C6BF567-19FF-6142-9BC2-417BEDDDAE24}" dt="2020-12-20T15:41:28.898" v="1067" actId="571"/>
          <ac:spMkLst>
            <pc:docMk/>
            <pc:sldMk cId="3046787693" sldId="273"/>
            <ac:spMk id="24" creationId="{2B3CA682-A409-6846-AC3E-1F0A291E2444}"/>
          </ac:spMkLst>
        </pc:spChg>
        <pc:spChg chg="add del mod">
          <ac:chgData name="One Skill" userId="8d49c830ac36a521" providerId="LiveId" clId="{9C6BF567-19FF-6142-9BC2-417BEDDDAE24}" dt="2020-12-20T15:45:59.568" v="1100" actId="478"/>
          <ac:spMkLst>
            <pc:docMk/>
            <pc:sldMk cId="3046787693" sldId="273"/>
            <ac:spMk id="25" creationId="{79049D33-9653-8142-BEC2-BFD7DDCAB071}"/>
          </ac:spMkLst>
        </pc:spChg>
        <pc:spChg chg="add del mod">
          <ac:chgData name="One Skill" userId="8d49c830ac36a521" providerId="LiveId" clId="{9C6BF567-19FF-6142-9BC2-417BEDDDAE24}" dt="2020-12-20T15:49:49.451" v="1147" actId="478"/>
          <ac:spMkLst>
            <pc:docMk/>
            <pc:sldMk cId="3046787693" sldId="273"/>
            <ac:spMk id="26" creationId="{6E078F45-057C-CB4A-863E-BB64354397D8}"/>
          </ac:spMkLst>
        </pc:spChg>
        <pc:spChg chg="add del mod">
          <ac:chgData name="One Skill" userId="8d49c830ac36a521" providerId="LiveId" clId="{9C6BF567-19FF-6142-9BC2-417BEDDDAE24}" dt="2020-12-20T15:49:50.964" v="1149" actId="478"/>
          <ac:spMkLst>
            <pc:docMk/>
            <pc:sldMk cId="3046787693" sldId="273"/>
            <ac:spMk id="27" creationId="{2D595E50-2974-F34A-989A-CDD5120538DB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28" creationId="{F5655B3E-FE88-834E-A29C-AE048BDB4893}"/>
          </ac:spMkLst>
        </pc:spChg>
        <pc:spChg chg="add del mod">
          <ac:chgData name="One Skill" userId="8d49c830ac36a521" providerId="LiveId" clId="{9C6BF567-19FF-6142-9BC2-417BEDDDAE24}" dt="2020-12-20T15:49:50.482" v="1148" actId="478"/>
          <ac:spMkLst>
            <pc:docMk/>
            <pc:sldMk cId="3046787693" sldId="273"/>
            <ac:spMk id="29" creationId="{71B50B9E-F40D-814D-A4E8-736A8BFA77E2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0" creationId="{9429F179-E309-5B4C-9AC1-9EAF871D7405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1" creationId="{D53930A9-9ED7-C347-B138-C9D92018A994}"/>
          </ac:spMkLst>
        </pc:spChg>
        <pc:picChg chg="del">
          <ac:chgData name="One Skill" userId="8d49c830ac36a521" providerId="LiveId" clId="{9C6BF567-19FF-6142-9BC2-417BEDDDAE24}" dt="2020-12-20T15:12:59.262" v="789" actId="478"/>
          <ac:picMkLst>
            <pc:docMk/>
            <pc:sldMk cId="3046787693" sldId="273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41:28.560" v="1066" actId="1076"/>
          <ac:picMkLst>
            <pc:docMk/>
            <pc:sldMk cId="3046787693" sldId="273"/>
            <ac:picMk id="11" creationId="{EC7840E3-BAD3-A84E-B5ED-F442FFC9B8E6}"/>
          </ac:picMkLst>
        </pc:picChg>
        <pc:picChg chg="del mod">
          <ac:chgData name="One Skill" userId="8d49c830ac36a521" providerId="LiveId" clId="{9C6BF567-19FF-6142-9BC2-417BEDDDAE24}" dt="2020-12-20T15:13:24.488" v="796" actId="478"/>
          <ac:picMkLst>
            <pc:docMk/>
            <pc:sldMk cId="3046787693" sldId="273"/>
            <ac:picMk id="2054" creationId="{D7294908-9A58-794A-B85A-622DC85DAF8C}"/>
          </ac:picMkLst>
        </pc:picChg>
        <pc:picChg chg="add mod">
          <ac:chgData name="One Skill" userId="8d49c830ac36a521" providerId="LiveId" clId="{9C6BF567-19FF-6142-9BC2-417BEDDDAE24}" dt="2020-12-20T15:40:03.749" v="1034" actId="167"/>
          <ac:picMkLst>
            <pc:docMk/>
            <pc:sldMk cId="3046787693" sldId="273"/>
            <ac:picMk id="3074" creationId="{7E6FB2E9-7E21-1A4B-B7D9-51B1351B358F}"/>
          </ac:picMkLst>
        </pc:picChg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271936434" sldId="274"/>
        </pc:sldMkLst>
        <pc:spChg chg="mod">
          <ac:chgData name="One Skill" userId="8d49c830ac36a521" providerId="LiveId" clId="{9C6BF567-19FF-6142-9BC2-417BEDDDAE24}" dt="2020-12-20T15:28:56.234" v="920" actId="20577"/>
          <ac:spMkLst>
            <pc:docMk/>
            <pc:sldMk cId="271936434" sldId="274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9:02.229" v="932" actId="20577"/>
          <ac:spMkLst>
            <pc:docMk/>
            <pc:sldMk cId="271936434" sldId="274"/>
            <ac:spMk id="5" creationId="{FD9FA5D4-F976-AF4C-AC07-03DCC1B85E22}"/>
          </ac:spMkLst>
        </pc:spChg>
        <pc:picChg chg="del">
          <ac:chgData name="One Skill" userId="8d49c830ac36a521" providerId="LiveId" clId="{9C6BF567-19FF-6142-9BC2-417BEDDDAE24}" dt="2020-12-20T15:30:23.001" v="952" actId="478"/>
          <ac:picMkLst>
            <pc:docMk/>
            <pc:sldMk cId="271936434" sldId="274"/>
            <ac:picMk id="6" creationId="{CEB538FE-34FC-714C-8121-3DEF7E6B040F}"/>
          </ac:picMkLst>
        </pc:picChg>
        <pc:picChg chg="add mod">
          <ac:chgData name="One Skill" userId="8d49c830ac36a521" providerId="LiveId" clId="{9C6BF567-19FF-6142-9BC2-417BEDDDAE24}" dt="2020-12-20T15:30:38.641" v="958" actId="108"/>
          <ac:picMkLst>
            <pc:docMk/>
            <pc:sldMk cId="271936434" sldId="274"/>
            <ac:picMk id="7" creationId="{3ABC9C15-A943-6549-9279-9BBD8A235D84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1570673602" sldId="274"/>
        </pc:sldMkLst>
      </pc:sldChg>
      <pc:sldChg chg="addSp delSp modSp add mod modTransition setBg delAnim modAnim modNotesTx">
        <pc:chgData name="One Skill" userId="8d49c830ac36a521" providerId="LiveId" clId="{9C6BF567-19FF-6142-9BC2-417BEDDDAE24}" dt="2020-12-22T10:03:35.130" v="1764" actId="688"/>
        <pc:sldMkLst>
          <pc:docMk/>
          <pc:sldMk cId="51870337" sldId="275"/>
        </pc:sldMkLst>
        <pc:spChg chg="del">
          <ac:chgData name="One Skill" userId="8d49c830ac36a521" providerId="LiveId" clId="{9C6BF567-19FF-6142-9BC2-417BEDDDAE24}" dt="2020-12-20T16:16:10.903" v="1604" actId="478"/>
          <ac:spMkLst>
            <pc:docMk/>
            <pc:sldMk cId="51870337" sldId="275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5" creationId="{7A5F71DC-C1B2-F24F-935A-97B3BB311D80}"/>
          </ac:spMkLst>
        </pc:spChg>
        <pc:spChg chg="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6" creationId="{86BA49A1-C4F8-6543-8240-061A4699B32F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7" creationId="{7027C96C-E5BC-C841-9817-193F6B5FB3FB}"/>
          </ac:spMkLst>
        </pc:spChg>
        <pc:spChg chg="add del">
          <ac:chgData name="One Skill" userId="8d49c830ac36a521" providerId="LiveId" clId="{9C6BF567-19FF-6142-9BC2-417BEDDDAE24}" dt="2020-12-20T16:17:37.710" v="1619" actId="478"/>
          <ac:spMkLst>
            <pc:docMk/>
            <pc:sldMk cId="51870337" sldId="275"/>
            <ac:spMk id="8" creationId="{DCBE670D-0338-0647-B622-4E8BA29D19FA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1" creationId="{CD1B8F9A-FB3E-9B4E-85E1-524E7A251704}"/>
          </ac:spMkLst>
        </pc:spChg>
        <pc:spChg chg="add 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12" creationId="{99D1D594-5228-7E40-8C11-673A42AE8EE2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5" creationId="{6CC1C29B-1477-494B-8F22-2B7063EDD326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16" creationId="{51CF64D9-7FE0-8746-A744-132984E45CDC}"/>
          </ac:spMkLst>
        </pc:spChg>
        <pc:spChg chg="del">
          <ac:chgData name="One Skill" userId="8d49c830ac36a521" providerId="LiveId" clId="{9C6BF567-19FF-6142-9BC2-417BEDDDAE24}" dt="2020-12-20T16:16:11.694" v="1605" actId="478"/>
          <ac:spMkLst>
            <pc:docMk/>
            <pc:sldMk cId="51870337" sldId="275"/>
            <ac:spMk id="18" creationId="{AE35A628-2A90-FB43-8382-B97AE1A09DBF}"/>
          </ac:spMkLst>
        </pc:spChg>
        <pc:spChg chg="del">
          <ac:chgData name="One Skill" userId="8d49c830ac36a521" providerId="LiveId" clId="{9C6BF567-19FF-6142-9BC2-417BEDDDAE24}" dt="2020-12-20T16:16:12.510" v="1606" actId="478"/>
          <ac:spMkLst>
            <pc:docMk/>
            <pc:sldMk cId="51870337" sldId="275"/>
            <ac:spMk id="19" creationId="{F0EE7014-8CB7-EC47-BB85-AC1705D80C14}"/>
          </ac:spMkLst>
        </pc:spChg>
        <pc:spChg chg="del">
          <ac:chgData name="One Skill" userId="8d49c830ac36a521" providerId="LiveId" clId="{9C6BF567-19FF-6142-9BC2-417BEDDDAE24}" dt="2020-12-20T16:16:13.367" v="1607" actId="478"/>
          <ac:spMkLst>
            <pc:docMk/>
            <pc:sldMk cId="51870337" sldId="275"/>
            <ac:spMk id="20" creationId="{D06AD1E7-A752-1D4B-9B48-E7A72EA9DF03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22" creationId="{8DC29CD1-5653-4641-8E0B-EFB8BD3E156A}"/>
          </ac:spMkLst>
        </pc:spChg>
        <pc:spChg chg="mod">
          <ac:chgData name="One Skill" userId="8d49c830ac36a521" providerId="LiveId" clId="{9C6BF567-19FF-6142-9BC2-417BEDDDAE24}" dt="2020-12-20T16:23:13.231" v="1647" actId="1076"/>
          <ac:spMkLst>
            <pc:docMk/>
            <pc:sldMk cId="51870337" sldId="275"/>
            <ac:spMk id="24" creationId="{480C9633-F820-3D45-9499-D282F58F0A66}"/>
          </ac:spMkLst>
        </pc:spChg>
        <pc:spChg chg="add mod">
          <ac:chgData name="One Skill" userId="8d49c830ac36a521" providerId="LiveId" clId="{9C6BF567-19FF-6142-9BC2-417BEDDDAE24}" dt="2020-12-22T10:03:35.130" v="1764" actId="688"/>
          <ac:spMkLst>
            <pc:docMk/>
            <pc:sldMk cId="51870337" sldId="275"/>
            <ac:spMk id="26" creationId="{D41648B8-54FC-9049-AD25-9FC457D2D522}"/>
          </ac:spMkLst>
        </pc:spChg>
        <pc:grpChg chg="del mod">
          <ac:chgData name="One Skill" userId="8d49c830ac36a521" providerId="LiveId" clId="{9C6BF567-19FF-6142-9BC2-417BEDDDAE24}" dt="2020-12-20T16:17:19.926" v="1616" actId="478"/>
          <ac:grpSpMkLst>
            <pc:docMk/>
            <pc:sldMk cId="51870337" sldId="275"/>
            <ac:grpSpMk id="3" creationId="{41CFB003-50CD-3E41-9718-E660349E5902}"/>
          </ac:grpSpMkLst>
        </pc:grpChg>
        <pc:grpChg chg="add del mod">
          <ac:chgData name="One Skill" userId="8d49c830ac36a521" providerId="LiveId" clId="{9C6BF567-19FF-6142-9BC2-417BEDDDAE24}" dt="2020-12-20T15:29:26.545" v="949" actId="165"/>
          <ac:grpSpMkLst>
            <pc:docMk/>
            <pc:sldMk cId="51870337" sldId="275"/>
            <ac:grpSpMk id="3" creationId="{7E73A44A-73D0-FB49-91C2-77C4D19C4622}"/>
          </ac:grpSpMkLst>
        </pc:grpChg>
        <pc:grpChg chg="del mod">
          <ac:chgData name="One Skill" userId="8d49c830ac36a521" providerId="LiveId" clId="{9C6BF567-19FF-6142-9BC2-417BEDDDAE24}" dt="2020-12-20T16:20:29.873" v="1626" actId="478"/>
          <ac:grpSpMkLst>
            <pc:docMk/>
            <pc:sldMk cId="51870337" sldId="275"/>
            <ac:grpSpMk id="9" creationId="{6A638F77-2EE5-F447-82FE-7587DE767BA0}"/>
          </ac:grpSpMkLst>
        </pc:grpChg>
        <pc:picChg chg="del">
          <ac:chgData name="One Skill" userId="8d49c830ac36a521" providerId="LiveId" clId="{9C6BF567-19FF-6142-9BC2-417BEDDDAE24}" dt="2020-12-20T15:30:56.653" v="963" actId="478"/>
          <ac:picMkLst>
            <pc:docMk/>
            <pc:sldMk cId="51870337" sldId="275"/>
            <ac:picMk id="11" creationId="{EC7840E3-BAD3-A84E-B5ED-F442FFC9B8E6}"/>
          </ac:picMkLst>
        </pc:picChg>
        <pc:picChg chg="add mod">
          <ac:chgData name="One Skill" userId="8d49c830ac36a521" providerId="LiveId" clId="{9C6BF567-19FF-6142-9BC2-417BEDDDAE24}" dt="2020-12-20T16:23:33.249" v="1654" actId="1076"/>
          <ac:picMkLst>
            <pc:docMk/>
            <pc:sldMk cId="51870337" sldId="275"/>
            <ac:picMk id="13" creationId="{A756BC14-D990-AE45-A8C6-1B6F0B9533CD}"/>
          </ac:picMkLst>
        </pc:picChg>
        <pc:picChg chg="add del mod">
          <ac:chgData name="One Skill" userId="8d49c830ac36a521" providerId="LiveId" clId="{9C6BF567-19FF-6142-9BC2-417BEDDDAE24}" dt="2020-12-20T16:16:48.434" v="1612" actId="27803"/>
          <ac:picMkLst>
            <pc:docMk/>
            <pc:sldMk cId="51870337" sldId="275"/>
            <ac:picMk id="14" creationId="{41CFB003-50CD-3E41-9718-E660349E5902}"/>
          </ac:picMkLst>
        </pc:picChg>
        <pc:picChg chg="add del mod">
          <ac:chgData name="One Skill" userId="8d49c830ac36a521" providerId="LiveId" clId="{9C6BF567-19FF-6142-9BC2-417BEDDDAE24}" dt="2020-12-20T16:17:32.179" v="1618" actId="27803"/>
          <ac:picMkLst>
            <pc:docMk/>
            <pc:sldMk cId="51870337" sldId="275"/>
            <ac:picMk id="17" creationId="{6A638F77-2EE5-F447-82FE-7587DE767BA0}"/>
          </ac:picMkLst>
        </pc:picChg>
        <pc:picChg chg="add del mod">
          <ac:chgData name="One Skill" userId="8d49c830ac36a521" providerId="LiveId" clId="{9C6BF567-19FF-6142-9BC2-417BEDDDAE24}" dt="2020-12-20T16:21:38.913" v="1631" actId="27803"/>
          <ac:picMkLst>
            <pc:docMk/>
            <pc:sldMk cId="51870337" sldId="275"/>
            <ac:picMk id="23" creationId="{480C9633-F820-3D45-9499-D282F58F0A66}"/>
          </ac:picMkLst>
        </pc:picChg>
        <pc:picChg chg="del">
          <ac:chgData name="One Skill" userId="8d49c830ac36a521" providerId="LiveId" clId="{9C6BF567-19FF-6142-9BC2-417BEDDDAE24}" dt="2020-12-20T15:33:58.124" v="971" actId="478"/>
          <ac:picMkLst>
            <pc:docMk/>
            <pc:sldMk cId="51870337" sldId="275"/>
            <ac:picMk id="3074" creationId="{7E6FB2E9-7E21-1A4B-B7D9-51B1351B358F}"/>
          </ac:picMkLst>
        </pc:picChg>
        <pc:picChg chg="add mod">
          <ac:chgData name="One Skill" userId="8d49c830ac36a521" providerId="LiveId" clId="{9C6BF567-19FF-6142-9BC2-417BEDDDAE24}" dt="2020-12-20T16:23:24.529" v="1650" actId="167"/>
          <ac:picMkLst>
            <pc:docMk/>
            <pc:sldMk cId="51870337" sldId="275"/>
            <ac:picMk id="5122" creationId="{D29F581C-915B-3B4C-9A89-1AA8FB4A24DC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2699497628" sldId="275"/>
        </pc:sldMkLst>
      </pc:sldChg>
    </pc:docChg>
  </pc:docChgLst>
  <pc:docChgLst>
    <pc:chgData name="One Skill" userId="8d49c830ac36a521" providerId="LiveId" clId="{278D196C-FD3A-4748-A36F-32EA83744273}"/>
    <pc:docChg chg="custSel modSld">
      <pc:chgData name="One Skill" userId="8d49c830ac36a521" providerId="LiveId" clId="{278D196C-FD3A-4748-A36F-32EA83744273}" dt="2022-09-20T12:14:13.428" v="60"/>
      <pc:docMkLst>
        <pc:docMk/>
      </pc:docMkLst>
      <pc:sldChg chg="delSp modSp mod">
        <pc:chgData name="One Skill" userId="8d49c830ac36a521" providerId="LiveId" clId="{278D196C-FD3A-4748-A36F-32EA83744273}" dt="2022-09-20T12:14:13.428" v="60"/>
        <pc:sldMkLst>
          <pc:docMk/>
          <pc:sldMk cId="2385354970" sldId="267"/>
        </pc:sldMkLst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4" creationId="{05D0BD90-6384-4F42-BDBE-A945AF012A9F}"/>
          </ac:spMkLst>
        </pc:spChg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5" creationId="{7D1D4DDA-3BA2-7F47-974A-FC6F909C89E4}"/>
          </ac:spMkLst>
        </pc:sp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278D196C-FD3A-4748-A36F-32EA83744273}" dt="2022-09-20T12:14:13.428" v="60"/>
          <ac:picMkLst>
            <pc:docMk/>
            <pc:sldMk cId="2385354970" sldId="267"/>
            <ac:picMk id="2" creationId="{FAE37928-628E-1B40-972B-1FCDC7355668}"/>
          </ac:picMkLst>
        </pc:picChg>
        <pc:picChg chg="del">
          <ac:chgData name="One Skill" userId="8d49c830ac36a521" providerId="LiveId" clId="{278D196C-FD3A-4748-A36F-32EA83744273}" dt="2022-09-20T12:12:31.120" v="0" actId="478"/>
          <ac:picMkLst>
            <pc:docMk/>
            <pc:sldMk cId="2385354970" sldId="267"/>
            <ac:picMk id="15" creationId="{4585492B-79BB-884D-882B-A9BE96D5BE87}"/>
          </ac:picMkLst>
        </pc:pic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7" creationId="{4AFAC6AD-E06A-BD4A-AB39-35849B2BFA2D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13" creationId="{70ECD39E-EC9A-954A-B4CF-9BCD99C8CFAE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28" creationId="{0DF68F12-370D-1E45-B388-B3EB7E9D3A9F}"/>
          </ac:cxnSpMkLst>
        </pc:cxnChg>
      </pc:sldChg>
    </pc:docChg>
  </pc:docChgLst>
  <pc:docChgLst>
    <pc:chgData name="One Skill" userId="8d49c830ac36a521" providerId="LiveId" clId="{E20B0766-6B0D-AD41-83DE-CFBF7E5310C1}"/>
    <pc:docChg chg="undo custSel addSld delSld modSld addSection modSection">
      <pc:chgData name="One Skill" userId="8d49c830ac36a521" providerId="LiveId" clId="{E20B0766-6B0D-AD41-83DE-CFBF7E5310C1}" dt="2020-12-20T14:09:02.766" v="610"/>
      <pc:docMkLst>
        <pc:docMk/>
      </pc:docMkLst>
      <pc:sldChg chg="addSp delSp modSp new">
        <pc:chgData name="One Skill" userId="8d49c830ac36a521" providerId="LiveId" clId="{E20B0766-6B0D-AD41-83DE-CFBF7E5310C1}" dt="2020-12-20T12:33:22.771" v="3"/>
        <pc:sldMkLst>
          <pc:docMk/>
          <pc:sldMk cId="3595122145" sldId="263"/>
        </pc:sldMkLst>
        <pc:spChg chg="add del mod">
          <ac:chgData name="One Skill" userId="8d49c830ac36a521" providerId="LiveId" clId="{E20B0766-6B0D-AD41-83DE-CFBF7E5310C1}" dt="2020-12-20T12:33:14.528" v="2"/>
          <ac:spMkLst>
            <pc:docMk/>
            <pc:sldMk cId="3595122145" sldId="263"/>
            <ac:spMk id="2" creationId="{403D44C6-B6C2-604A-BB69-87B288B65A29}"/>
          </ac:spMkLst>
        </pc:spChg>
        <pc:picChg chg="add">
          <ac:chgData name="One Skill" userId="8d49c830ac36a521" providerId="LiveId" clId="{E20B0766-6B0D-AD41-83DE-CFBF7E5310C1}" dt="2020-12-20T12:33:22.771" v="3"/>
          <ac:picMkLst>
            <pc:docMk/>
            <pc:sldMk cId="3595122145" sldId="263"/>
            <ac:picMk id="1026" creationId="{F52477A1-8667-0B4D-A8CA-BA565C6FD23D}"/>
          </ac:picMkLst>
        </pc:picChg>
      </pc:sldChg>
      <pc:sldChg chg="addSp new modNotesTx">
        <pc:chgData name="One Skill" userId="8d49c830ac36a521" providerId="LiveId" clId="{E20B0766-6B0D-AD41-83DE-CFBF7E5310C1}" dt="2020-12-20T12:36:34.173" v="8" actId="20577"/>
        <pc:sldMkLst>
          <pc:docMk/>
          <pc:sldMk cId="1413377506" sldId="264"/>
        </pc:sldMkLst>
        <pc:picChg chg="add">
          <ac:chgData name="One Skill" userId="8d49c830ac36a521" providerId="LiveId" clId="{E20B0766-6B0D-AD41-83DE-CFBF7E5310C1}" dt="2020-12-20T12:34:06.745" v="5"/>
          <ac:picMkLst>
            <pc:docMk/>
            <pc:sldMk cId="1413377506" sldId="264"/>
            <ac:picMk id="2050" creationId="{1EF9DC17-5A1D-6041-A649-D079731789D6}"/>
          </ac:picMkLst>
        </pc:picChg>
      </pc:sldChg>
      <pc:sldChg chg="addSp modSp new mod">
        <pc:chgData name="One Skill" userId="8d49c830ac36a521" providerId="LiveId" clId="{E20B0766-6B0D-AD41-83DE-CFBF7E5310C1}" dt="2020-12-20T12:41:30.190" v="13" actId="12788"/>
        <pc:sldMkLst>
          <pc:docMk/>
          <pc:sldMk cId="1831226089" sldId="265"/>
        </pc:sldMkLst>
        <pc:picChg chg="add mod">
          <ac:chgData name="One Skill" userId="8d49c830ac36a521" providerId="LiveId" clId="{E20B0766-6B0D-AD41-83DE-CFBF7E5310C1}" dt="2020-12-20T12:41:30.190" v="13" actId="12788"/>
          <ac:picMkLst>
            <pc:docMk/>
            <pc:sldMk cId="1831226089" sldId="265"/>
            <ac:picMk id="2" creationId="{839FB58E-2446-0640-B9F9-19F94B464284}"/>
          </ac:picMkLst>
        </pc:picChg>
      </pc:sldChg>
      <pc:sldChg chg="addSp new">
        <pc:chgData name="One Skill" userId="8d49c830ac36a521" providerId="LiveId" clId="{E20B0766-6B0D-AD41-83DE-CFBF7E5310C1}" dt="2020-12-20T12:49:39.862" v="15"/>
        <pc:sldMkLst>
          <pc:docMk/>
          <pc:sldMk cId="3148394109" sldId="266"/>
        </pc:sldMkLst>
        <pc:picChg chg="add">
          <ac:chgData name="One Skill" userId="8d49c830ac36a521" providerId="LiveId" clId="{E20B0766-6B0D-AD41-83DE-CFBF7E5310C1}" dt="2020-12-20T12:49:39.862" v="15"/>
          <ac:picMkLst>
            <pc:docMk/>
            <pc:sldMk cId="3148394109" sldId="266"/>
            <ac:picMk id="2" creationId="{3BD3F457-0A7F-0541-86B3-43CD546ECE6B}"/>
          </ac:picMkLst>
        </pc:picChg>
      </pc:sldChg>
      <pc:sldChg chg="addSp delSp modSp new mod">
        <pc:chgData name="One Skill" userId="8d49c830ac36a521" providerId="LiveId" clId="{E20B0766-6B0D-AD41-83DE-CFBF7E5310C1}" dt="2020-12-20T13:21:28.202" v="379" actId="14861"/>
        <pc:sldMkLst>
          <pc:docMk/>
          <pc:sldMk cId="2385354970" sldId="267"/>
        </pc:sldMkLst>
        <pc:graphicFrameChg chg="add del mod modGraphic">
          <ac:chgData name="One Skill" userId="8d49c830ac36a521" providerId="LiveId" clId="{E20B0766-6B0D-AD41-83DE-CFBF7E5310C1}" dt="2020-12-20T13:20:13.880" v="144" actId="478"/>
          <ac:graphicFrameMkLst>
            <pc:docMk/>
            <pc:sldMk cId="2385354970" sldId="267"/>
            <ac:graphicFrameMk id="4" creationId="{8C89E764-AC95-0843-B2C7-D94F01272EDD}"/>
          </ac:graphicFrameMkLst>
        </pc:graphicFrameChg>
        <pc:graphicFrameChg chg="add mod modGraphic">
          <ac:chgData name="One Skill" userId="8d49c830ac36a521" providerId="LiveId" clId="{E20B0766-6B0D-AD41-83DE-CFBF7E5310C1}" dt="2020-12-20T13:21:28.202" v="379" actId="1486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picChg chg="add mod">
          <ac:chgData name="One Skill" userId="8d49c830ac36a521" providerId="LiveId" clId="{E20B0766-6B0D-AD41-83DE-CFBF7E5310C1}" dt="2020-12-20T13:13:13.247" v="17"/>
          <ac:picMkLst>
            <pc:docMk/>
            <pc:sldMk cId="2385354970" sldId="267"/>
            <ac:picMk id="2" creationId="{FAE37928-628E-1B40-972B-1FCDC7355668}"/>
          </ac:picMkLst>
        </pc:picChg>
      </pc:sldChg>
      <pc:sldChg chg="addSp delSp modSp new mod modTransition setBg">
        <pc:chgData name="One Skill" userId="8d49c830ac36a521" providerId="LiveId" clId="{E20B0766-6B0D-AD41-83DE-CFBF7E5310C1}" dt="2020-12-20T13:37:04.217" v="430" actId="20577"/>
        <pc:sldMkLst>
          <pc:docMk/>
          <pc:sldMk cId="97523264" sldId="268"/>
        </pc:sldMkLst>
        <pc:spChg chg="add mod">
          <ac:chgData name="One Skill" userId="8d49c830ac36a521" providerId="LiveId" clId="{E20B0766-6B0D-AD41-83DE-CFBF7E5310C1}" dt="2020-12-20T13:16:31.021" v="79" actId="692"/>
          <ac:spMkLst>
            <pc:docMk/>
            <pc:sldMk cId="97523264" sldId="268"/>
            <ac:spMk id="2" creationId="{B8A42B65-566C-0A41-B8C2-5032B07BD196}"/>
          </ac:spMkLst>
        </pc:spChg>
        <pc:spChg chg="add del mod">
          <ac:chgData name="One Skill" userId="8d49c830ac36a521" providerId="LiveId" clId="{E20B0766-6B0D-AD41-83DE-CFBF7E5310C1}" dt="2020-12-20T13:14:03.881" v="27" actId="478"/>
          <ac:spMkLst>
            <pc:docMk/>
            <pc:sldMk cId="97523264" sldId="268"/>
            <ac:spMk id="3" creationId="{28C9CB96-631F-B24C-8E1D-C33AA910D36C}"/>
          </ac:spMkLst>
        </pc:spChg>
        <pc:spChg chg="add mod">
          <ac:chgData name="One Skill" userId="8d49c830ac36a521" providerId="LiveId" clId="{E20B0766-6B0D-AD41-83DE-CFBF7E5310C1}" dt="2020-12-20T13:37:04.217" v="430" actId="20577"/>
          <ac:spMkLst>
            <pc:docMk/>
            <pc:sldMk cId="97523264" sldId="268"/>
            <ac:spMk id="4" creationId="{D674933B-DF67-D14D-ACC6-194EA400210B}"/>
          </ac:spMkLst>
        </pc:spChg>
      </pc:sldChg>
      <pc:sldChg chg="new del">
        <pc:chgData name="One Skill" userId="8d49c830ac36a521" providerId="LiveId" clId="{E20B0766-6B0D-AD41-83DE-CFBF7E5310C1}" dt="2020-12-20T13:17:26.996" v="86" actId="680"/>
        <pc:sldMkLst>
          <pc:docMk/>
          <pc:sldMk cId="2354730426" sldId="269"/>
        </pc:sldMkLst>
      </pc:sldChg>
      <pc:sldChg chg="addSp delSp modSp add mod modTransition setBg delAnim modAnim">
        <pc:chgData name="One Skill" userId="8d49c830ac36a521" providerId="LiveId" clId="{E20B0766-6B0D-AD41-83DE-CFBF7E5310C1}" dt="2020-12-20T14:09:02.766" v="610"/>
        <pc:sldMkLst>
          <pc:docMk/>
          <pc:sldMk cId="3842807558" sldId="269"/>
        </pc:sldMkLst>
        <pc:spChg chg="del">
          <ac:chgData name="One Skill" userId="8d49c830ac36a521" providerId="LiveId" clId="{E20B0766-6B0D-AD41-83DE-CFBF7E5310C1}" dt="2020-12-20T13:17:31.442" v="88" actId="478"/>
          <ac:spMkLst>
            <pc:docMk/>
            <pc:sldMk cId="3842807558" sldId="269"/>
            <ac:spMk id="2" creationId="{B8A42B65-566C-0A41-B8C2-5032B07BD196}"/>
          </ac:spMkLst>
        </pc:spChg>
        <pc:spChg chg="del mod topLvl">
          <ac:chgData name="One Skill" userId="8d49c830ac36a521" providerId="LiveId" clId="{E20B0766-6B0D-AD41-83DE-CFBF7E5310C1}" dt="2020-12-20T13:27:07.615" v="412" actId="478"/>
          <ac:spMkLst>
            <pc:docMk/>
            <pc:sldMk cId="3842807558" sldId="269"/>
            <ac:spMk id="4" creationId="{D674933B-DF67-D14D-ACC6-194EA400210B}"/>
          </ac:spMkLst>
        </pc:spChg>
        <pc:spChg chg="add mod topLvl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5" creationId="{67ABF447-6E17-1A45-AD94-46DCD25C1D16}"/>
          </ac:spMkLst>
        </pc:spChg>
        <pc:spChg chg="add mod">
          <ac:chgData name="One Skill" userId="8d49c830ac36a521" providerId="LiveId" clId="{E20B0766-6B0D-AD41-83DE-CFBF7E5310C1}" dt="2020-12-20T13:27:19.297" v="416" actId="14100"/>
          <ac:spMkLst>
            <pc:docMk/>
            <pc:sldMk cId="3842807558" sldId="269"/>
            <ac:spMk id="10" creationId="{CF6B2B7C-89ED-F540-A64D-0D5E18A71354}"/>
          </ac:spMkLst>
        </pc:spChg>
        <pc:spChg chg="add mod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11" creationId="{F1ABBEE1-A4F3-6746-AE3A-4B6E12CE6CA3}"/>
          </ac:spMkLst>
        </pc:spChg>
        <pc:spChg chg="add mod">
          <ac:chgData name="One Skill" userId="8d49c830ac36a521" providerId="LiveId" clId="{E20B0766-6B0D-AD41-83DE-CFBF7E5310C1}" dt="2020-12-20T14:08:56.990" v="608" actId="207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3" creationId="{E2F69725-97E2-D843-BB94-AE048D35B4F2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4" creationId="{853E4C59-4A42-7141-8D63-D6175A622EA9}"/>
          </ac:spMkLst>
        </pc:spChg>
        <pc:spChg chg="add del mod">
          <ac:chgData name="One Skill" userId="8d49c830ac36a521" providerId="LiveId" clId="{E20B0766-6B0D-AD41-83DE-CFBF7E5310C1}" dt="2020-12-20T14:01:05.771" v="500" actId="478"/>
          <ac:spMkLst>
            <pc:docMk/>
            <pc:sldMk cId="3842807558" sldId="269"/>
            <ac:spMk id="15" creationId="{7695AF1C-83F2-154D-87AB-5D7CE3D8265C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6" creationId="{D356632F-E72E-FD40-B2F9-CC0EA5CB7727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7" creationId="{08362F7D-A515-9E4E-BFB2-8793F5DD0F07}"/>
          </ac:spMkLst>
        </pc:spChg>
        <pc:grpChg chg="add del mod">
          <ac:chgData name="One Skill" userId="8d49c830ac36a521" providerId="LiveId" clId="{E20B0766-6B0D-AD41-83DE-CFBF7E5310C1}" dt="2020-12-20T13:25:44.533" v="410" actId="165"/>
          <ac:grpSpMkLst>
            <pc:docMk/>
            <pc:sldMk cId="3842807558" sldId="269"/>
            <ac:grpSpMk id="9" creationId="{E728AC41-9650-934D-9841-E006978D8266}"/>
          </ac:grpSpMkLst>
        </pc:grpChg>
        <pc:cxnChg chg="add del mod topLvl">
          <ac:chgData name="One Skill" userId="8d49c830ac36a521" providerId="LiveId" clId="{E20B0766-6B0D-AD41-83DE-CFBF7E5310C1}" dt="2020-12-20T13:27:05.045" v="411" actId="478"/>
          <ac:cxnSpMkLst>
            <pc:docMk/>
            <pc:sldMk cId="3842807558" sldId="269"/>
            <ac:cxnSpMk id="6" creationId="{93FF90A9-9E07-0344-896A-14A2F98C6A4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5/1/2023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3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484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198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58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93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720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088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8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5/1/2023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2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slide" Target="slide18.xml"/><Relationship Id="rId7" Type="http://schemas.openxmlformats.org/officeDocument/2006/relationships/slide" Target="slide10.xml"/><Relationship Id="rId12" Type="http://schemas.openxmlformats.org/officeDocument/2006/relationships/image" Target="../media/image6.png"/><Relationship Id="rId17" Type="http://schemas.openxmlformats.org/officeDocument/2006/relationships/slide" Target="slide14.xml"/><Relationship Id="rId25" Type="http://schemas.openxmlformats.org/officeDocument/2006/relationships/slide" Target="slide2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6.xml"/><Relationship Id="rId24" Type="http://schemas.openxmlformats.org/officeDocument/2006/relationships/image" Target="../media/image12.png"/><Relationship Id="rId5" Type="http://schemas.openxmlformats.org/officeDocument/2006/relationships/slide" Target="slide8.xml"/><Relationship Id="rId15" Type="http://schemas.openxmlformats.org/officeDocument/2006/relationships/slide" Target="slide12.xml"/><Relationship Id="rId23" Type="http://schemas.openxmlformats.org/officeDocument/2006/relationships/slide" Target="slide20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6.wdp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2.jp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microsoft.com/office/2007/relationships/hdphoto" Target="../media/hdphoto8.wdp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microsoft.com/office/2007/relationships/hdphoto" Target="../media/hdphoto9.wdp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microsoft.com/office/2007/relationships/hdphoto" Target="../media/hdphoto10.wdp"/><Relationship Id="rId4" Type="http://schemas.openxmlformats.org/officeDocument/2006/relationships/image" Target="../media/image64.png"/><Relationship Id="rId9" Type="http://schemas.openxmlformats.org/officeDocument/2006/relationships/image" Target="../media/image6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11.wdp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jp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80.png"/><Relationship Id="rId5" Type="http://schemas.microsoft.com/office/2007/relationships/hdphoto" Target="../media/hdphoto12.wdp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microsoft.com/office/2007/relationships/hdphoto" Target="../media/hdphoto13.wdp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2188" b="21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5093967" y="385357"/>
            <a:ext cx="2004075" cy="923330"/>
          </a:xfrm>
          <a:prstGeom prst="rect">
            <a:avLst/>
          </a:prstGeom>
        </p:spPr>
        <p:txBody>
          <a:bodyPr wrap="none" anchor="t" anchorCtr="1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CGM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3425240" y="1179600"/>
            <a:ext cx="5341526" cy="400110"/>
          </a:xfrm>
          <a:prstGeom prst="rect">
            <a:avLst/>
          </a:prstGeom>
        </p:spPr>
        <p:txBody>
          <a:bodyPr wrap="none" anchor="t" anchorCtr="1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Conqueror Gamer Management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4761672"/>
                  </p:ext>
                </p:extLst>
              </p:nvPr>
            </p:nvGraphicFramePr>
            <p:xfrm>
              <a:off x="1508760" y="4572000"/>
              <a:ext cx="2600961" cy="146304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1" cy="1463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8760" y="4572000"/>
                <a:ext cx="2600961" cy="14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3595797"/>
                  </p:ext>
                </p:extLst>
              </p:nvPr>
            </p:nvGraphicFramePr>
            <p:xfrm>
              <a:off x="3517258" y="2286000"/>
              <a:ext cx="2600960" cy="1463040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0" cy="1463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7" name="Section Zoom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7258" y="2286000"/>
                <a:ext cx="2600960" cy="14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0284623"/>
                  </p:ext>
                </p:extLst>
              </p:nvPr>
            </p:nvGraphicFramePr>
            <p:xfrm>
              <a:off x="-502920" y="4572000"/>
              <a:ext cx="2600961" cy="1463040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1" cy="1463040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502920" y="4572000"/>
                <a:ext cx="2600961" cy="1463040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2963794"/>
                  </p:ext>
                </p:extLst>
              </p:nvPr>
            </p:nvGraphicFramePr>
            <p:xfrm>
              <a:off x="1505578" y="2286000"/>
              <a:ext cx="2600960" cy="146304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0" cy="1463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5578" y="2286000"/>
                <a:ext cx="2600960" cy="14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A82CCF2F-DC11-2EDB-230D-164B228F97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8622931"/>
                  </p:ext>
                </p:extLst>
              </p:nvPr>
            </p:nvGraphicFramePr>
            <p:xfrm>
              <a:off x="-506102" y="2286000"/>
              <a:ext cx="2600960" cy="1463040"/>
            </p:xfrm>
            <a:graphic>
              <a:graphicData uri="http://schemas.microsoft.com/office/powerpoint/2016/sectionzoom">
                <psez:sectionZm>
                  <psez:sectionZmObj sectionId="{20B85775-A2A2-47B3-B6F6-5B1D85E10B1A}">
                    <psez:zmPr id="{072B79A6-8C3A-4C31-9CAC-4CDE0EF244BD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0" cy="1463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82CCF2F-DC11-2EDB-230D-164B228F97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506102" y="2286000"/>
                <a:ext cx="2600960" cy="14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9DE1273E-8789-0AD9-BA70-6DE560B92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3594660"/>
                  </p:ext>
                </p:extLst>
              </p:nvPr>
            </p:nvGraphicFramePr>
            <p:xfrm>
              <a:off x="3520440" y="4572000"/>
              <a:ext cx="2600960" cy="1463040"/>
            </p:xfrm>
            <a:graphic>
              <a:graphicData uri="http://schemas.microsoft.com/office/powerpoint/2016/sectionzoom">
                <psez:sectionZm>
                  <psez:sectionZmObj sectionId="{61D0891C-3E46-4DED-AD16-14C732FC45C6}">
                    <psez:zmPr id="{C2F0CF6B-E5AD-4289-BEB7-F4353B765AEB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0" cy="1463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Section Zoom 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DE1273E-8789-0AD9-BA70-6DE560B92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20440" y="4572000"/>
                <a:ext cx="2600960" cy="14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C5C99B8B-79EC-8FC0-7697-2FD486EF25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8363615"/>
                  </p:ext>
                </p:extLst>
              </p:nvPr>
            </p:nvGraphicFramePr>
            <p:xfrm>
              <a:off x="5528938" y="2286000"/>
              <a:ext cx="2600960" cy="1463040"/>
            </p:xfrm>
            <a:graphic>
              <a:graphicData uri="http://schemas.microsoft.com/office/powerpoint/2016/sectionzoom">
                <psez:sectionZm>
                  <psez:sectionZmObj sectionId="{B21237E9-95E4-409F-A1EC-A6CA9B7A01AE}">
                    <psez:zmPr id="{D4CD1B46-9933-45DE-9F66-6931A418B55C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0" cy="1463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C5C99B8B-79EC-8FC0-7697-2FD486EF25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28938" y="2286000"/>
                <a:ext cx="2600960" cy="146304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53FC35-3EB4-292D-1CE0-91B7C9ACF762}"/>
              </a:ext>
            </a:extLst>
          </p:cNvPr>
          <p:cNvCxnSpPr>
            <a:cxnSpLocks/>
          </p:cNvCxnSpPr>
          <p:nvPr/>
        </p:nvCxnSpPr>
        <p:spPr>
          <a:xfrm flipV="1">
            <a:off x="1652051" y="3913632"/>
            <a:ext cx="272821" cy="389717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66C0B69E-085F-006F-EE48-75F7708B9C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3690174"/>
                  </p:ext>
                </p:extLst>
              </p:nvPr>
            </p:nvGraphicFramePr>
            <p:xfrm>
              <a:off x="5532120" y="4572000"/>
              <a:ext cx="2600960" cy="1463040"/>
            </p:xfrm>
            <a:graphic>
              <a:graphicData uri="http://schemas.microsoft.com/office/powerpoint/2016/sectionzoom">
                <psez:sectionZm>
                  <psez:sectionZmObj sectionId="{51D00357-EC3B-4E5B-BDA1-6615DC814B86}">
                    <psez:zmPr id="{ECB2BEFC-9BC9-4BB8-B4DD-F55540D736CD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0" cy="1463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5" name="Section Zoom 1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6C0B69E-085F-006F-EE48-75F7708B9C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32120" y="4572000"/>
                <a:ext cx="2600960" cy="14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A41949CF-D1FC-463E-D256-C75321E5A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3981082"/>
                  </p:ext>
                </p:extLst>
              </p:nvPr>
            </p:nvGraphicFramePr>
            <p:xfrm>
              <a:off x="7540618" y="2286000"/>
              <a:ext cx="2600960" cy="1463040"/>
            </p:xfrm>
            <a:graphic>
              <a:graphicData uri="http://schemas.microsoft.com/office/powerpoint/2016/sectionzoom">
                <psez:sectionZm>
                  <psez:sectionZmObj sectionId="{1D104B3C-727F-435F-8F32-6E7E3B38110E}">
                    <psez:zmPr id="{E1B664D6-A3C8-4F8C-BC36-242A8281F486}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0" cy="1463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0" name="Section Zoom 19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A41949CF-D1FC-463E-D256-C75321E5AB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40618" y="2286000"/>
                <a:ext cx="2600960" cy="14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4EE9FA48-D0EB-A73A-C1C8-A56637B098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6373090"/>
                  </p:ext>
                </p:extLst>
              </p:nvPr>
            </p:nvGraphicFramePr>
            <p:xfrm>
              <a:off x="7540618" y="4572000"/>
              <a:ext cx="2600960" cy="1463040"/>
            </p:xfrm>
            <a:graphic>
              <a:graphicData uri="http://schemas.microsoft.com/office/powerpoint/2016/sectionzoom">
                <psez:sectionZm>
                  <psez:sectionZmObj sectionId="{7232B0B0-DE32-482B-9E76-235AF4C9BFCF}">
                    <psez:zmPr id="{87D6DEF0-4913-454D-BB52-E7B5FC822337}" transitionDur="1000" showBg="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0" cy="1463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2" name="Section Zoom 21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4EE9FA48-D0EB-A73A-C1C8-A56637B098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40618" y="4572000"/>
                <a:ext cx="2600960" cy="14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ADA8CA71-E65F-E4A2-0281-82E4F02C7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425462"/>
                  </p:ext>
                </p:extLst>
              </p:nvPr>
            </p:nvGraphicFramePr>
            <p:xfrm>
              <a:off x="9552298" y="2286000"/>
              <a:ext cx="2600960" cy="1463040"/>
            </p:xfrm>
            <a:graphic>
              <a:graphicData uri="http://schemas.microsoft.com/office/powerpoint/2016/sectionzoom">
                <psez:sectionZm>
                  <psez:sectionZmObj sectionId="{CD04376D-9862-4930-8A72-B24B2A08A8A0}">
                    <psez:zmPr id="{2C4610A2-923C-4C56-8540-909E86232D50}" transitionDur="1000" showBg="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0" cy="1463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7" name="Section Zoom 26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ADA8CA71-E65F-E4A2-0281-82E4F02C7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52298" y="2286000"/>
                <a:ext cx="2600960" cy="14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5D5266A9-9610-0F79-9624-14155D841E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483315"/>
                  </p:ext>
                </p:extLst>
              </p:nvPr>
            </p:nvGraphicFramePr>
            <p:xfrm>
              <a:off x="9509760" y="4572000"/>
              <a:ext cx="2600960" cy="1463040"/>
            </p:xfrm>
            <a:graphic>
              <a:graphicData uri="http://schemas.microsoft.com/office/powerpoint/2016/sectionzoom">
                <psez:sectionZm>
                  <psez:sectionZmObj sectionId="{6A6A937D-15B5-4D1C-B4F6-6A1A2E67CA57}">
                    <psez:zmPr id="{424FBC22-4DD9-4420-8223-83A603DCB805}" transitionDur="1000" showBg="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960" cy="1463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1" name="Section Zoom 30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5D5266A9-9610-0F79-9624-14155D841E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09760" y="4572000"/>
                <a:ext cx="2600960" cy="14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A6213A20-7890-8E9B-C926-EB0FAA04CF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7550607"/>
                  </p:ext>
                </p:extLst>
              </p:nvPr>
            </p:nvGraphicFramePr>
            <p:xfrm>
              <a:off x="10810240" y="3739515"/>
              <a:ext cx="1463040" cy="822960"/>
            </p:xfrm>
            <a:graphic>
              <a:graphicData uri="http://schemas.microsoft.com/office/powerpoint/2016/sectionzoom">
                <psez:sectionZm>
                  <psez:sectionZmObj sectionId="{FC479210-6BF1-4E9A-A71E-B2156566D84C}">
                    <psez:zmPr id="{7D9FE78B-2111-4E94-B1FC-A1ED5332384C}" transitionDur="1000" showBg="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3" name="Section Zoom 32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A6213A20-7890-8E9B-C926-EB0FAA04C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810240" y="3739515"/>
                <a:ext cx="1463040" cy="822960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AD733-C990-AABF-A033-F64A4E85F6CE}"/>
              </a:ext>
            </a:extLst>
          </p:cNvPr>
          <p:cNvCxnSpPr>
            <a:cxnSpLocks/>
          </p:cNvCxnSpPr>
          <p:nvPr/>
        </p:nvCxnSpPr>
        <p:spPr>
          <a:xfrm flipV="1">
            <a:off x="785482" y="3914775"/>
            <a:ext cx="0" cy="475442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66FE195-5C81-291C-1668-54B67BA86C9B}"/>
              </a:ext>
            </a:extLst>
          </p:cNvPr>
          <p:cNvCxnSpPr>
            <a:cxnSpLocks/>
          </p:cNvCxnSpPr>
          <p:nvPr/>
        </p:nvCxnSpPr>
        <p:spPr>
          <a:xfrm flipV="1">
            <a:off x="2791440" y="3914775"/>
            <a:ext cx="0" cy="475442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3A9A45-4933-463D-0860-1B0D90931B5C}"/>
              </a:ext>
            </a:extLst>
          </p:cNvPr>
          <p:cNvCxnSpPr>
            <a:cxnSpLocks/>
          </p:cNvCxnSpPr>
          <p:nvPr/>
        </p:nvCxnSpPr>
        <p:spPr>
          <a:xfrm flipV="1">
            <a:off x="4841220" y="3913274"/>
            <a:ext cx="0" cy="475442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D23879-56DB-E32E-9FD4-7420B2D75628}"/>
              </a:ext>
            </a:extLst>
          </p:cNvPr>
          <p:cNvCxnSpPr>
            <a:cxnSpLocks/>
          </p:cNvCxnSpPr>
          <p:nvPr/>
        </p:nvCxnSpPr>
        <p:spPr>
          <a:xfrm flipV="1">
            <a:off x="6829418" y="3913632"/>
            <a:ext cx="0" cy="475442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2DE8BDE-9BF5-34DD-CBCD-2B4B4A0406AC}"/>
              </a:ext>
            </a:extLst>
          </p:cNvPr>
          <p:cNvCxnSpPr>
            <a:cxnSpLocks/>
          </p:cNvCxnSpPr>
          <p:nvPr/>
        </p:nvCxnSpPr>
        <p:spPr>
          <a:xfrm flipV="1">
            <a:off x="8845530" y="3913632"/>
            <a:ext cx="0" cy="475442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8D4EFC6-54E1-888D-4C34-E403A6AF4188}"/>
              </a:ext>
            </a:extLst>
          </p:cNvPr>
          <p:cNvCxnSpPr>
            <a:cxnSpLocks/>
          </p:cNvCxnSpPr>
          <p:nvPr/>
        </p:nvCxnSpPr>
        <p:spPr>
          <a:xfrm flipV="1">
            <a:off x="10810240" y="3913632"/>
            <a:ext cx="0" cy="475442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9897DA-22E8-6FE2-24C3-798E0C505F7E}"/>
              </a:ext>
            </a:extLst>
          </p:cNvPr>
          <p:cNvCxnSpPr>
            <a:cxnSpLocks/>
          </p:cNvCxnSpPr>
          <p:nvPr/>
        </p:nvCxnSpPr>
        <p:spPr>
          <a:xfrm flipV="1">
            <a:off x="3640248" y="3907749"/>
            <a:ext cx="272821" cy="389717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6D101A4-3ADB-7C99-7F6B-36449A3D5F37}"/>
              </a:ext>
            </a:extLst>
          </p:cNvPr>
          <p:cNvCxnSpPr>
            <a:cxnSpLocks/>
          </p:cNvCxnSpPr>
          <p:nvPr/>
        </p:nvCxnSpPr>
        <p:spPr>
          <a:xfrm flipV="1">
            <a:off x="5741367" y="3965661"/>
            <a:ext cx="272821" cy="389717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DF6DBCB-1863-348E-AD83-E4AFAC376208}"/>
              </a:ext>
            </a:extLst>
          </p:cNvPr>
          <p:cNvCxnSpPr>
            <a:cxnSpLocks/>
          </p:cNvCxnSpPr>
          <p:nvPr/>
        </p:nvCxnSpPr>
        <p:spPr>
          <a:xfrm flipV="1">
            <a:off x="7711941" y="3959398"/>
            <a:ext cx="272821" cy="389717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7478D92-B774-3780-1603-F0ED607F1543}"/>
              </a:ext>
            </a:extLst>
          </p:cNvPr>
          <p:cNvCxnSpPr>
            <a:cxnSpLocks/>
          </p:cNvCxnSpPr>
          <p:nvPr/>
        </p:nvCxnSpPr>
        <p:spPr>
          <a:xfrm flipV="1">
            <a:off x="9723563" y="3971925"/>
            <a:ext cx="272821" cy="389717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0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1" y="4080062"/>
            <a:ext cx="62967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Methodology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78680" y="1245422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8" b="21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814707" y="134806"/>
            <a:ext cx="914400" cy="91440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165419" y="766292"/>
            <a:ext cx="914400" cy="91440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5999103" y="1070851"/>
            <a:ext cx="40158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Methodology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49824" y="285976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7C9DD-BAE7-6C03-BA55-7290BFDFE81E}"/>
              </a:ext>
            </a:extLst>
          </p:cNvPr>
          <p:cNvSpPr/>
          <p:nvPr/>
        </p:nvSpPr>
        <p:spPr>
          <a:xfrm>
            <a:off x="4000807" y="2194560"/>
            <a:ext cx="8012439" cy="437746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Raleway" pitchFamily="2" charset="0"/>
              </a:rPr>
              <a:t>What is the methodology used ?</a:t>
            </a:r>
          </a:p>
          <a:p>
            <a:pPr algn="ctr"/>
            <a:endParaRPr lang="en-US" dirty="0">
              <a:latin typeface="Raleway" pitchFamily="2" charset="0"/>
            </a:endParaRPr>
          </a:p>
          <a:p>
            <a:r>
              <a:rPr lang="en-US" dirty="0">
                <a:latin typeface="Raleway" pitchFamily="2" charset="0"/>
              </a:rPr>
              <a:t>Why the Researcher Choose this methodology?</a:t>
            </a:r>
          </a:p>
          <a:p>
            <a:pPr algn="ctr"/>
            <a:endParaRPr lang="en-US" dirty="0">
              <a:latin typeface="Raleway" pitchFamily="2" charset="0"/>
            </a:endParaRPr>
          </a:p>
          <a:p>
            <a:r>
              <a:rPr lang="en-US" b="1" dirty="0">
                <a:latin typeface="Raleway" pitchFamily="2" charset="0"/>
              </a:rPr>
              <a:t>6 Phases of the Methodology</a:t>
            </a:r>
          </a:p>
          <a:p>
            <a:endParaRPr lang="en-US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Feasibility Study 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Requirement Analysis 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Design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Coding and Unit Testing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Integration and System Testing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Maintenance</a:t>
            </a:r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62EB26A-4816-85EE-D9BE-42B59FE9C7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214619" y="2600212"/>
            <a:ext cx="3566160" cy="3566160"/>
          </a:xfrm>
          <a:prstGeom prst="rect">
            <a:avLst/>
          </a:prstGeom>
          <a:noFill/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4100C3-6FC1-3EB2-3003-7CAC3834C8E2}"/>
              </a:ext>
            </a:extLst>
          </p:cNvPr>
          <p:cNvSpPr/>
          <p:nvPr/>
        </p:nvSpPr>
        <p:spPr>
          <a:xfrm>
            <a:off x="118896" y="2280172"/>
            <a:ext cx="3757606" cy="4206240"/>
          </a:xfrm>
          <a:prstGeom prst="roundRect">
            <a:avLst/>
          </a:prstGeom>
          <a:noFill/>
          <a:ln w="571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CA66F19-1F18-8844-6089-D3403E22C09D}"/>
              </a:ext>
            </a:extLst>
          </p:cNvPr>
          <p:cNvSpPr/>
          <p:nvPr/>
        </p:nvSpPr>
        <p:spPr>
          <a:xfrm>
            <a:off x="2869580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A5866-C137-F47F-4653-7A5D22F2C3F0}"/>
              </a:ext>
            </a:extLst>
          </p:cNvPr>
          <p:cNvSpPr/>
          <p:nvPr/>
        </p:nvSpPr>
        <p:spPr>
          <a:xfrm>
            <a:off x="2947641" y="4080062"/>
            <a:ext cx="62967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Timeline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88502C59-CB69-379D-46E4-A799B1A1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78680" y="1245422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8" b="21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747714" y="1184013"/>
            <a:ext cx="26965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Timeline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38800" y="269613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7C9DD-BAE7-6C03-BA55-7290BFDFE81E}"/>
              </a:ext>
            </a:extLst>
          </p:cNvPr>
          <p:cNvSpPr/>
          <p:nvPr/>
        </p:nvSpPr>
        <p:spPr>
          <a:xfrm>
            <a:off x="317241" y="2194560"/>
            <a:ext cx="11696005" cy="4377464"/>
          </a:xfrm>
          <a:prstGeom prst="roundRect">
            <a:avLst>
              <a:gd name="adj" fmla="val 1455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Raleway" pitchFamily="2" charset="0"/>
            </a:endParaRPr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EA8F92C5-04B9-23B5-D3D6-BAC3C2AF0BAD}"/>
              </a:ext>
            </a:extLst>
          </p:cNvPr>
          <p:cNvSpPr/>
          <p:nvPr/>
        </p:nvSpPr>
        <p:spPr>
          <a:xfrm>
            <a:off x="-1239417" y="285976"/>
            <a:ext cx="2705878" cy="457200"/>
          </a:xfrm>
          <a:prstGeom prst="roundRect">
            <a:avLst>
              <a:gd name="adj" fmla="val 50000"/>
            </a:avLst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4F98AF-4200-D7A6-7D95-A1736B34D46B}"/>
              </a:ext>
            </a:extLst>
          </p:cNvPr>
          <p:cNvSpPr/>
          <p:nvPr/>
        </p:nvSpPr>
        <p:spPr>
          <a:xfrm>
            <a:off x="-1239417" y="793276"/>
            <a:ext cx="2705878" cy="457200"/>
          </a:xfrm>
          <a:prstGeom prst="roundRect">
            <a:avLst>
              <a:gd name="adj" fmla="val 50000"/>
            </a:avLst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FA032-6DAD-A954-1E8F-FE7819486465}"/>
              </a:ext>
            </a:extLst>
          </p:cNvPr>
          <p:cNvSpPr/>
          <p:nvPr/>
        </p:nvSpPr>
        <p:spPr>
          <a:xfrm>
            <a:off x="-1239417" y="1300576"/>
            <a:ext cx="2705878" cy="457200"/>
          </a:xfrm>
          <a:prstGeom prst="roundRect">
            <a:avLst>
              <a:gd name="adj" fmla="val 50000"/>
            </a:avLst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C5389-0F3D-D4DF-5E2F-B6C27E863B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</a:blip>
          <a:srcRect/>
          <a:stretch/>
        </p:blipFill>
        <p:spPr>
          <a:xfrm>
            <a:off x="489527" y="2347444"/>
            <a:ext cx="11385232" cy="40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38778E-17 L 0.07162 -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07162 -0.0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7162 -0.002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2" grpId="0" animBg="1" autoUpdateAnimBg="0"/>
      <p:bldP spid="14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41A4FE-52CB-0FF8-BE08-FAABA14C90F2}"/>
              </a:ext>
            </a:extLst>
          </p:cNvPr>
          <p:cNvSpPr/>
          <p:nvPr/>
        </p:nvSpPr>
        <p:spPr>
          <a:xfrm>
            <a:off x="2869580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75D829-ED66-4FBD-C560-503477AD80C2}"/>
              </a:ext>
            </a:extLst>
          </p:cNvPr>
          <p:cNvSpPr/>
          <p:nvPr/>
        </p:nvSpPr>
        <p:spPr>
          <a:xfrm>
            <a:off x="2947641" y="4080062"/>
            <a:ext cx="629671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Key Features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92A4E109-1B21-13D0-076E-69F01957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78680" y="1245422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6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75" b="21875"/>
          <a:stretch/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138572" y="1184013"/>
            <a:ext cx="39148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Key Features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38800" y="269613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5CCB67-1894-EBC7-8AF5-AEC92D4E9ABD}"/>
              </a:ext>
            </a:extLst>
          </p:cNvPr>
          <p:cNvSpPr/>
          <p:nvPr/>
        </p:nvSpPr>
        <p:spPr>
          <a:xfrm>
            <a:off x="4138572" y="2015010"/>
            <a:ext cx="7845608" cy="472088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b="1" dirty="0">
              <a:latin typeface="Raleway" pitchFamily="2" charset="0"/>
              <a:ea typeface="Times New Roman" panose="02020603050405020304" pitchFamily="18" charset="0"/>
            </a:endParaRPr>
          </a:p>
          <a:p>
            <a:r>
              <a:rPr lang="en-US" b="1" dirty="0">
                <a:latin typeface="Raleway" pitchFamily="2" charset="0"/>
                <a:ea typeface="Times New Roman" panose="02020603050405020304" pitchFamily="18" charset="0"/>
              </a:rPr>
              <a:t>Ordinary Key Features</a:t>
            </a:r>
          </a:p>
          <a:p>
            <a:endParaRPr lang="en-US" b="1" dirty="0"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Times New Roman" panose="02020603050405020304" pitchFamily="18" charset="0"/>
              </a:rPr>
              <a:t>Capture and filter Screen Shots.</a:t>
            </a:r>
          </a:p>
          <a:p>
            <a:pPr marL="28575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Times New Roman" panose="02020603050405020304" pitchFamily="18" charset="0"/>
              </a:rPr>
              <a:t>Screen recording.</a:t>
            </a:r>
          </a:p>
          <a:p>
            <a:pPr marL="28575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Times New Roman" panose="02020603050405020304" pitchFamily="18" charset="0"/>
              </a:rPr>
              <a:t>Gamer achievements page.</a:t>
            </a:r>
          </a:p>
          <a:p>
            <a:pPr marL="28575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Times New Roman" panose="02020603050405020304" pitchFamily="18" charset="0"/>
              </a:rPr>
              <a:t>Hardware Monitoring.</a:t>
            </a:r>
          </a:p>
          <a:p>
            <a:pPr marL="28575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Times New Roman" panose="02020603050405020304" pitchFamily="18" charset="0"/>
              </a:rPr>
              <a:t>FPS Counter.</a:t>
            </a:r>
          </a:p>
          <a:p>
            <a:endParaRPr lang="en-US" b="1" dirty="0">
              <a:latin typeface="Raleway" pitchFamily="2" charset="0"/>
              <a:ea typeface="Times New Roman" panose="02020603050405020304" pitchFamily="18" charset="0"/>
            </a:endParaRPr>
          </a:p>
          <a:p>
            <a:r>
              <a:rPr lang="en-US" b="1" dirty="0">
                <a:latin typeface="Raleway" pitchFamily="2" charset="0"/>
                <a:ea typeface="Times New Roman" panose="02020603050405020304" pitchFamily="18" charset="0"/>
              </a:rPr>
              <a:t>Extreme Key Features</a:t>
            </a:r>
          </a:p>
          <a:p>
            <a:endParaRPr lang="en-US" b="1" dirty="0"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Times New Roman" panose="02020603050405020304" pitchFamily="18" charset="0"/>
              </a:rPr>
              <a:t>Develop time management packages.</a:t>
            </a:r>
          </a:p>
          <a:p>
            <a:pPr marL="28575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Times New Roman" panose="02020603050405020304" pitchFamily="18" charset="0"/>
              </a:rPr>
              <a:t>Enable Gaming Mode (Power plan).</a:t>
            </a:r>
          </a:p>
          <a:p>
            <a:pPr algn="ctr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694BB-8B9C-EB54-B510-DA24F2F07F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214619" y="2600212"/>
            <a:ext cx="3566160" cy="356616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6DF2C-3061-5308-67D4-24F941363BEF}"/>
              </a:ext>
            </a:extLst>
          </p:cNvPr>
          <p:cNvSpPr/>
          <p:nvPr/>
        </p:nvSpPr>
        <p:spPr>
          <a:xfrm>
            <a:off x="118896" y="2280172"/>
            <a:ext cx="3757606" cy="4206240"/>
          </a:xfrm>
          <a:prstGeom prst="roundRect">
            <a:avLst/>
          </a:prstGeom>
          <a:noFill/>
          <a:ln w="571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B8B8F43-10D1-16E6-5819-8DE8B15B2976}"/>
              </a:ext>
            </a:extLst>
          </p:cNvPr>
          <p:cNvSpPr/>
          <p:nvPr/>
        </p:nvSpPr>
        <p:spPr>
          <a:xfrm rot="5400000">
            <a:off x="-648304" y="-594930"/>
            <a:ext cx="2202096" cy="476250"/>
          </a:xfrm>
          <a:prstGeom prst="roundRect">
            <a:avLst>
              <a:gd name="adj" fmla="val 50000"/>
            </a:avLst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4BCC74-8C00-4158-537C-72D29F34A0D2}"/>
              </a:ext>
            </a:extLst>
          </p:cNvPr>
          <p:cNvSpPr/>
          <p:nvPr/>
        </p:nvSpPr>
        <p:spPr>
          <a:xfrm rot="5400000">
            <a:off x="-72467" y="-594930"/>
            <a:ext cx="2202096" cy="476250"/>
          </a:xfrm>
          <a:prstGeom prst="roundRect">
            <a:avLst>
              <a:gd name="adj" fmla="val 50000"/>
            </a:avLst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394B3D-ADAB-0C37-5D9E-C84AD63D9065}"/>
              </a:ext>
            </a:extLst>
          </p:cNvPr>
          <p:cNvSpPr/>
          <p:nvPr/>
        </p:nvSpPr>
        <p:spPr>
          <a:xfrm rot="5400000">
            <a:off x="503369" y="-594930"/>
            <a:ext cx="2202096" cy="476250"/>
          </a:xfrm>
          <a:prstGeom prst="roundRect">
            <a:avLst>
              <a:gd name="adj" fmla="val 50000"/>
            </a:avLst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1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-0.00013 0.066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3.33333E-6 L -0.00013 0.066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7 3.33333E-6 L -0.00013 0.06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2BFD1D-F16A-71FD-043C-1272950220BC}"/>
              </a:ext>
            </a:extLst>
          </p:cNvPr>
          <p:cNvSpPr/>
          <p:nvPr/>
        </p:nvSpPr>
        <p:spPr>
          <a:xfrm>
            <a:off x="2869580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EC299B-427F-F994-63D9-E6496C7350B8}"/>
              </a:ext>
            </a:extLst>
          </p:cNvPr>
          <p:cNvSpPr/>
          <p:nvPr/>
        </p:nvSpPr>
        <p:spPr>
          <a:xfrm>
            <a:off x="2947641" y="4080062"/>
            <a:ext cx="629671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Technologies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6B0AD557-0269-BC40-7441-AF723981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78680" y="1245422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7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75" b="21875"/>
          <a:stretch/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064030" y="1184013"/>
            <a:ext cx="4063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Technologies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38800" y="269613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5CCB67-1894-EBC7-8AF5-AEC92D4E9ABD}"/>
              </a:ext>
            </a:extLst>
          </p:cNvPr>
          <p:cNvSpPr/>
          <p:nvPr/>
        </p:nvSpPr>
        <p:spPr>
          <a:xfrm>
            <a:off x="428827" y="2015010"/>
            <a:ext cx="11328138" cy="472088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endParaRPr lang="en-US" b="1" dirty="0"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8CC97228-2E0A-37D2-C8EC-5D23FB7AD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65" y="2752533"/>
            <a:ext cx="1371600" cy="13716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42D62F5-3107-876B-C1B0-75860633BD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2940" y="4713515"/>
            <a:ext cx="1371600" cy="1371600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25C8202C-58B4-6B19-7803-F1F5831B06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4503" y="2752533"/>
            <a:ext cx="1371600" cy="1371600"/>
          </a:xfrm>
          <a:prstGeom prst="rect">
            <a:avLst/>
          </a:prstGeom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3964AE7B-D425-8274-DF76-136E20EE4B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781" y="4713515"/>
            <a:ext cx="1371600" cy="1371600"/>
          </a:xfrm>
          <a:prstGeom prst="rect">
            <a:avLst/>
          </a:prstGeom>
        </p:spPr>
      </p:pic>
      <p:pic>
        <p:nvPicPr>
          <p:cNvPr id="18" name="Picture 17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E142DF0E-0734-FCDF-2679-6EEE278F99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4622" y="4713515"/>
            <a:ext cx="1371600" cy="1371600"/>
          </a:xfrm>
          <a:prstGeom prst="rect">
            <a:avLst/>
          </a:prstGeom>
        </p:spPr>
      </p:pic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8AF17819-9C9B-76B6-CA1F-6F690212C1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8518" y="2763419"/>
            <a:ext cx="1371600" cy="1371600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B18C397D-FA4B-A57D-C4AB-25901CFE78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2533" y="2691139"/>
            <a:ext cx="1371600" cy="13716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ECC0DCD-BDE4-A4F9-C326-301355965C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3303" y="2752533"/>
            <a:ext cx="1371600" cy="1371600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43282A6A-E9D9-F8AE-6D75-07D0687055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10463" y="4720144"/>
            <a:ext cx="1369883" cy="1371600"/>
          </a:xfrm>
          <a:prstGeom prst="rect">
            <a:avLst/>
          </a:prstGeom>
        </p:spPr>
      </p:pic>
      <p:pic>
        <p:nvPicPr>
          <p:cNvPr id="37" name="Picture 36" descr="Icon&#10;&#10;Description automatically generated with medium confidence">
            <a:extLst>
              <a:ext uri="{FF2B5EF4-FFF2-40B4-BE49-F238E27FC236}">
                <a16:creationId xmlns:a16="http://schemas.microsoft.com/office/drawing/2014/main" id="{90285D48-532B-BC68-1500-A4AB9313E1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86964" y="4484915"/>
            <a:ext cx="1828800" cy="1828800"/>
          </a:xfrm>
          <a:prstGeom prst="rect">
            <a:avLst/>
          </a:prstGeom>
        </p:spPr>
      </p:pic>
      <p:pic>
        <p:nvPicPr>
          <p:cNvPr id="40" name="Graphic 39" descr="Screwdriver with solid fill">
            <a:extLst>
              <a:ext uri="{FF2B5EF4-FFF2-40B4-BE49-F238E27FC236}">
                <a16:creationId xmlns:a16="http://schemas.microsoft.com/office/drawing/2014/main" id="{5E6C2BC3-D611-2310-3C6D-D7459C6470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8908462">
            <a:off x="-420144" y="348653"/>
            <a:ext cx="1371600" cy="1371600"/>
          </a:xfrm>
          <a:prstGeom prst="rect">
            <a:avLst/>
          </a:prstGeom>
        </p:spPr>
      </p:pic>
      <p:pic>
        <p:nvPicPr>
          <p:cNvPr id="42" name="Graphic 41" descr="Wrench with solid fill">
            <a:extLst>
              <a:ext uri="{FF2B5EF4-FFF2-40B4-BE49-F238E27FC236}">
                <a16:creationId xmlns:a16="http://schemas.microsoft.com/office/drawing/2014/main" id="{DF3FC115-2DA3-22CA-8D05-CBEE6905BF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8941140">
            <a:off x="174078" y="302932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13581 -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07955 0.00208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A9FEE1B-17B6-B545-DE88-5A1B3EAE630D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id="{A00ACD68-4A99-ED93-5C52-E75DD9E6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A940CA-D59F-A776-A59B-CA0597DF6D07}"/>
              </a:ext>
            </a:extLst>
          </p:cNvPr>
          <p:cNvSpPr/>
          <p:nvPr/>
        </p:nvSpPr>
        <p:spPr>
          <a:xfrm>
            <a:off x="3051737" y="3532924"/>
            <a:ext cx="6088526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Demonstration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439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75" b="21875"/>
          <a:stretch/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857239" y="1184013"/>
            <a:ext cx="44775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Demonstration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38800" y="269613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7" name="Rounded Rectangle 20">
            <a:extLst>
              <a:ext uri="{FF2B5EF4-FFF2-40B4-BE49-F238E27FC236}">
                <a16:creationId xmlns:a16="http://schemas.microsoft.com/office/drawing/2014/main" id="{43AC1ABA-3EE0-D5A3-DA1F-324B9D5A77F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0" name="Rounded Rectangle 21">
            <a:extLst>
              <a:ext uri="{FF2B5EF4-FFF2-40B4-BE49-F238E27FC236}">
                <a16:creationId xmlns:a16="http://schemas.microsoft.com/office/drawing/2014/main" id="{A56E97F2-7DEB-D652-0857-FC95F22CA847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1" name="Rounded Rectangle 22">
            <a:extLst>
              <a:ext uri="{FF2B5EF4-FFF2-40B4-BE49-F238E27FC236}">
                <a16:creationId xmlns:a16="http://schemas.microsoft.com/office/drawing/2014/main" id="{FF9223E6-66FF-E19D-A6E5-2688BAA97B27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A85432-224E-DF53-2C5C-E2DCB47696FC}"/>
              </a:ext>
            </a:extLst>
          </p:cNvPr>
          <p:cNvSpPr/>
          <p:nvPr/>
        </p:nvSpPr>
        <p:spPr>
          <a:xfrm>
            <a:off x="3857239" y="2536238"/>
            <a:ext cx="7997345" cy="380053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2B4BA8-40A8-BAA6-C786-85715CFCC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481" y="2777720"/>
            <a:ext cx="7506575" cy="33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92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04D1765-D894-20B3-1F29-245063B396D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181DA84-B890-7723-72D7-C2B4C336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D5E7E5-8D37-2495-9FCE-4980F2C41B66}"/>
              </a:ext>
            </a:extLst>
          </p:cNvPr>
          <p:cNvSpPr/>
          <p:nvPr/>
        </p:nvSpPr>
        <p:spPr>
          <a:xfrm>
            <a:off x="3799541" y="3532924"/>
            <a:ext cx="4592924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About CGM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53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20CCABD-AD5A-A1FC-9DD2-06ED14C5B345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id="{BC748A7F-55C5-7BC4-20AD-87BD68AEE1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17272" y="1424743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63E502-07A7-D827-01D0-0198751C2F01}"/>
              </a:ext>
            </a:extLst>
          </p:cNvPr>
          <p:cNvSpPr/>
          <p:nvPr/>
        </p:nvSpPr>
        <p:spPr>
          <a:xfrm>
            <a:off x="4524097" y="4175377"/>
            <a:ext cx="3143809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Testing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307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75" b="21875"/>
          <a:stretch/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864647" y="1187530"/>
            <a:ext cx="23326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Testing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30303" y="269613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D59A12-14EA-B754-ACFA-6F85076D23EF}"/>
              </a:ext>
            </a:extLst>
          </p:cNvPr>
          <p:cNvSpPr/>
          <p:nvPr/>
        </p:nvSpPr>
        <p:spPr>
          <a:xfrm>
            <a:off x="6058859" y="269613"/>
            <a:ext cx="5838667" cy="63546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b="1" dirty="0"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D5A01-27BC-F14F-DE31-FDBDEB19D9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26715" y="559128"/>
            <a:ext cx="5273962" cy="578482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62E408-4ED8-E7A6-93E9-97F599244A46}"/>
              </a:ext>
            </a:extLst>
          </p:cNvPr>
          <p:cNvSpPr/>
          <p:nvPr/>
        </p:nvSpPr>
        <p:spPr>
          <a:xfrm>
            <a:off x="294474" y="2420308"/>
            <a:ext cx="5467536" cy="403591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Raleway" pitchFamily="2" charset="0"/>
                <a:ea typeface="Times New Roman" panose="02020603050405020304" pitchFamily="18" charset="0"/>
              </a:rPr>
              <a:t>Testing Snapshot of Time Management Package</a:t>
            </a:r>
          </a:p>
          <a:p>
            <a:pPr algn="ctr"/>
            <a:endParaRPr lang="en-US" dirty="0"/>
          </a:p>
        </p:txBody>
      </p:sp>
      <p:pic>
        <p:nvPicPr>
          <p:cNvPr id="14" name="Graphic 13" descr="Checklist with solid fill">
            <a:extLst>
              <a:ext uri="{FF2B5EF4-FFF2-40B4-BE49-F238E27FC236}">
                <a16:creationId xmlns:a16="http://schemas.microsoft.com/office/drawing/2014/main" id="{2C7618A6-875A-5948-B96D-6B96963DC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29258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64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3.125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E05B70-5AFF-1FC6-A213-B3F22C50751D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853CEC-94CD-E628-22D5-47728F26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20683" y="1424743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7BF5FE-69BE-7A22-A60A-579E5EED614E}"/>
              </a:ext>
            </a:extLst>
          </p:cNvPr>
          <p:cNvSpPr/>
          <p:nvPr/>
        </p:nvSpPr>
        <p:spPr>
          <a:xfrm>
            <a:off x="3893314" y="4175377"/>
            <a:ext cx="440537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Evaluation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626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75" b="21875"/>
          <a:stretch/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471194" y="1050965"/>
            <a:ext cx="32496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Evaluation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38798" y="136565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62E408-4ED8-E7A6-93E9-97F599244A46}"/>
              </a:ext>
            </a:extLst>
          </p:cNvPr>
          <p:cNvSpPr/>
          <p:nvPr/>
        </p:nvSpPr>
        <p:spPr>
          <a:xfrm>
            <a:off x="262905" y="1758931"/>
            <a:ext cx="3429095" cy="1511338"/>
          </a:xfrm>
          <a:prstGeom prst="roundRect">
            <a:avLst>
              <a:gd name="adj" fmla="val 4256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pPr algn="ctr"/>
            <a:r>
              <a:rPr lang="en-US" sz="2400" b="1" dirty="0">
                <a:latin typeface="Raleway" pitchFamily="2" charset="0"/>
              </a:rPr>
              <a:t>Questionnaire</a:t>
            </a:r>
            <a:endParaRPr lang="en-US" dirty="0">
              <a:latin typeface="Raleway" pitchFamily="2" charset="0"/>
            </a:endParaRPr>
          </a:p>
          <a:p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What is your gender?</a:t>
            </a:r>
            <a:endParaRPr lang="en-US" dirty="0"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Times New Roman" panose="02020603050405020304" pitchFamily="18" charset="0"/>
            </a:endParaRPr>
          </a:p>
          <a:p>
            <a:pPr algn="ctr">
              <a:buSzPct val="120000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1EC480-1707-489F-2E3D-457131A4E041}"/>
              </a:ext>
            </a:extLst>
          </p:cNvPr>
          <p:cNvSpPr/>
          <p:nvPr/>
        </p:nvSpPr>
        <p:spPr>
          <a:xfrm>
            <a:off x="262905" y="3460769"/>
            <a:ext cx="5574952" cy="310515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Times New Roman" panose="02020603050405020304" pitchFamily="18" charset="0"/>
            </a:endParaRPr>
          </a:p>
          <a:p>
            <a:pPr algn="ctr">
              <a:buSzPct val="120000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1026" name="Picture 2" descr="Forms response chart. Question title: What is your gender?. Number of responses: 40 responses.">
            <a:extLst>
              <a:ext uri="{FF2B5EF4-FFF2-40B4-BE49-F238E27FC236}">
                <a16:creationId xmlns:a16="http://schemas.microsoft.com/office/drawing/2014/main" id="{B58FEDA2-5E5B-796C-38A7-9ABC71B7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2" y="3635413"/>
            <a:ext cx="5279677" cy="27400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3F40AC-4099-7755-CB86-D37F92082E79}"/>
              </a:ext>
            </a:extLst>
          </p:cNvPr>
          <p:cNvSpPr/>
          <p:nvPr/>
        </p:nvSpPr>
        <p:spPr>
          <a:xfrm>
            <a:off x="6354143" y="3460769"/>
            <a:ext cx="5574952" cy="310515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Times New Roman" panose="02020603050405020304" pitchFamily="18" charset="0"/>
            </a:endParaRPr>
          </a:p>
          <a:p>
            <a:pPr algn="ctr">
              <a:buSzPct val="120000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E2A128-D8CF-EA33-4E1F-0BADD7D6BBF4}"/>
              </a:ext>
            </a:extLst>
          </p:cNvPr>
          <p:cNvSpPr/>
          <p:nvPr/>
        </p:nvSpPr>
        <p:spPr>
          <a:xfrm>
            <a:off x="8500000" y="1758931"/>
            <a:ext cx="3429095" cy="1511338"/>
          </a:xfrm>
          <a:prstGeom prst="roundRect">
            <a:avLst>
              <a:gd name="adj" fmla="val 4256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endParaRPr lang="en-US" sz="2400" b="1" dirty="0">
              <a:latin typeface="Raleway" pitchFamily="2" charset="0"/>
            </a:endParaRPr>
          </a:p>
          <a:p>
            <a:pPr algn="ctr" defTabSz="457200"/>
            <a:r>
              <a:rPr lang="en-US" sz="2400" b="1" dirty="0">
                <a:latin typeface="Raleway" pitchFamily="2" charset="0"/>
              </a:rPr>
              <a:t>Questionnaire</a:t>
            </a:r>
            <a:endParaRPr lang="en-US" dirty="0">
              <a:latin typeface="Raleway" pitchFamily="2" charset="0"/>
            </a:endParaRPr>
          </a:p>
          <a:p>
            <a:pPr defTabSz="457200"/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defTabSz="45720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Have you used the CGM application?</a:t>
            </a:r>
            <a:endParaRPr lang="en-US" dirty="0"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ctr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Times New Roman" panose="02020603050405020304" pitchFamily="18" charset="0"/>
            </a:endParaRPr>
          </a:p>
          <a:p>
            <a:pPr algn="ctr">
              <a:buSzPct val="120000"/>
            </a:pP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1028" name="Picture 4" descr="Forms response chart. Question title: Have you used the CGM application?. Number of responses: 40 responses.">
            <a:extLst>
              <a:ext uri="{FF2B5EF4-FFF2-40B4-BE49-F238E27FC236}">
                <a16:creationId xmlns:a16="http://schemas.microsoft.com/office/drawing/2014/main" id="{A6EBA65E-4BC1-19E3-7CCD-564EBA6C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70" y="3635412"/>
            <a:ext cx="5277788" cy="274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E323101-B6E5-0307-D172-16DD21566A98}"/>
              </a:ext>
            </a:extLst>
          </p:cNvPr>
          <p:cNvSpPr/>
          <p:nvPr/>
        </p:nvSpPr>
        <p:spPr>
          <a:xfrm rot="5400000">
            <a:off x="-648304" y="-594930"/>
            <a:ext cx="2202096" cy="476250"/>
          </a:xfrm>
          <a:prstGeom prst="roundRect">
            <a:avLst>
              <a:gd name="adj" fmla="val 50000"/>
            </a:avLst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F8203B1-6EE3-214A-A697-AE1D94C249E1}"/>
              </a:ext>
            </a:extLst>
          </p:cNvPr>
          <p:cNvSpPr/>
          <p:nvPr/>
        </p:nvSpPr>
        <p:spPr>
          <a:xfrm rot="5400000">
            <a:off x="-72467" y="-594930"/>
            <a:ext cx="2202096" cy="476250"/>
          </a:xfrm>
          <a:prstGeom prst="roundRect">
            <a:avLst>
              <a:gd name="adj" fmla="val 50000"/>
            </a:avLst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B66FE20-395B-BA71-D437-5C5FDBA51374}"/>
              </a:ext>
            </a:extLst>
          </p:cNvPr>
          <p:cNvSpPr/>
          <p:nvPr/>
        </p:nvSpPr>
        <p:spPr>
          <a:xfrm rot="5400000">
            <a:off x="503369" y="-594930"/>
            <a:ext cx="2202096" cy="476250"/>
          </a:xfrm>
          <a:prstGeom prst="roundRect">
            <a:avLst>
              <a:gd name="adj" fmla="val 50000"/>
            </a:avLst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1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-0.00013 0.066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3.33333E-6 L -0.00013 0.066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7 3.33333E-6 L -0.00013 0.06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7" grpId="0" animBg="1"/>
      <p:bldP spid="28" grpId="0" animBg="1"/>
      <p:bldP spid="29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82B81B-3C32-1B71-E7CF-5D75BF398185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AE6FA6A-D19A-95B1-A484-E2CD91CD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20683" y="1424743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6BDDE8-19F1-C36F-003D-DA6EA1904D57}"/>
              </a:ext>
            </a:extLst>
          </p:cNvPr>
          <p:cNvSpPr/>
          <p:nvPr/>
        </p:nvSpPr>
        <p:spPr>
          <a:xfrm>
            <a:off x="3789921" y="4175377"/>
            <a:ext cx="461216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Limitations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996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75" b="21875"/>
          <a:stretch/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58831" y="1050965"/>
            <a:ext cx="3397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Limitations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00173" y="136565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D0FEE9-313B-06CA-168F-802FFE2B16F2}"/>
              </a:ext>
            </a:extLst>
          </p:cNvPr>
          <p:cNvSpPr/>
          <p:nvPr/>
        </p:nvSpPr>
        <p:spPr>
          <a:xfrm>
            <a:off x="3878554" y="391330"/>
            <a:ext cx="7989596" cy="914400"/>
          </a:xfrm>
          <a:prstGeom prst="roundRect">
            <a:avLst>
              <a:gd name="adj" fmla="val 5000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dirty="0">
              <a:latin typeface="Raleway" pitchFamily="2" charset="0"/>
            </a:endParaRPr>
          </a:p>
          <a:p>
            <a:pPr algn="ctr"/>
            <a:r>
              <a:rPr lang="en-US" dirty="0">
                <a:latin typeface="Raleway" pitchFamily="2" charset="0"/>
              </a:rPr>
              <a:t>Available only in English</a:t>
            </a:r>
          </a:p>
          <a:p>
            <a:pPr algn="ctr"/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A78B5D-741D-0BA0-0533-B44FD941158E}"/>
              </a:ext>
            </a:extLst>
          </p:cNvPr>
          <p:cNvSpPr/>
          <p:nvPr/>
        </p:nvSpPr>
        <p:spPr>
          <a:xfrm>
            <a:off x="3878554" y="1689192"/>
            <a:ext cx="7989596" cy="914400"/>
          </a:xfrm>
          <a:prstGeom prst="roundRect">
            <a:avLst>
              <a:gd name="adj" fmla="val 5000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Raleway" pitchFamily="2" charset="0"/>
              </a:rPr>
              <a:t>Only available in operating system platforms</a:t>
            </a: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E46B2D-1EC5-85D2-5A5C-39AE5687A7A8}"/>
              </a:ext>
            </a:extLst>
          </p:cNvPr>
          <p:cNvSpPr/>
          <p:nvPr/>
        </p:nvSpPr>
        <p:spPr>
          <a:xfrm>
            <a:off x="3878554" y="2987054"/>
            <a:ext cx="7989596" cy="914400"/>
          </a:xfrm>
          <a:prstGeom prst="roundRect">
            <a:avLst>
              <a:gd name="adj" fmla="val 5000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Raleway" pitchFamily="2" charset="0"/>
                <a:ea typeface="Times New Roman" panose="02020603050405020304" pitchFamily="18" charset="0"/>
              </a:rPr>
              <a:t>Limitations of visual filtering</a:t>
            </a: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3C02C5-E287-4230-F238-40E9DC99AEFD}"/>
              </a:ext>
            </a:extLst>
          </p:cNvPr>
          <p:cNvSpPr/>
          <p:nvPr/>
        </p:nvSpPr>
        <p:spPr>
          <a:xfrm>
            <a:off x="3878554" y="4284916"/>
            <a:ext cx="7989596" cy="914400"/>
          </a:xfrm>
          <a:prstGeom prst="roundRect">
            <a:avLst>
              <a:gd name="adj" fmla="val 5000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itchFamily="2" charset="0"/>
              </a:rPr>
              <a:t>User compliance</a:t>
            </a:r>
          </a:p>
        </p:txBody>
      </p:sp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1510A4ED-E16B-2DDF-5D4F-EEE4FC53E5B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4138822" y="482770"/>
            <a:ext cx="731520" cy="73152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90A3A402-D692-5D90-C64E-5118AA0E5C1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>
            <a:off x="4138822" y="1774684"/>
            <a:ext cx="731520" cy="73152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1207541-746A-808F-169E-3B851EB3422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4138822" y="3078494"/>
            <a:ext cx="731520" cy="73152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4B1085C-2FFA-E6EF-2C6E-CB3BD8DF6390}"/>
              </a:ext>
            </a:extLst>
          </p:cNvPr>
          <p:cNvSpPr/>
          <p:nvPr/>
        </p:nvSpPr>
        <p:spPr>
          <a:xfrm>
            <a:off x="3878554" y="5582778"/>
            <a:ext cx="7989596" cy="914400"/>
          </a:xfrm>
          <a:prstGeom prst="roundRect">
            <a:avLst>
              <a:gd name="adj" fmla="val 5000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Raleway" pitchFamily="2" charset="0"/>
                <a:ea typeface="Times New Roman" panose="02020603050405020304" pitchFamily="18" charset="0"/>
              </a:rPr>
              <a:t>Limitations of visual filtering</a:t>
            </a:r>
            <a:endParaRPr lang="en-US" sz="1800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FD656E1A-851D-0726-BEC2-7FCDAAEABBF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>
            <a:off x="4138822" y="4376356"/>
            <a:ext cx="731520" cy="73152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192EC051-F5A4-DA3E-E225-F97B158EECF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0000"/>
          </a:blip>
          <a:stretch>
            <a:fillRect/>
          </a:stretch>
        </p:blipFill>
        <p:spPr>
          <a:xfrm>
            <a:off x="4138822" y="5643710"/>
            <a:ext cx="731520" cy="731520"/>
          </a:xfrm>
          <a:prstGeom prst="rect">
            <a:avLst/>
          </a:prstGeom>
        </p:spPr>
      </p:pic>
      <p:sp useBgFill="1">
        <p:nvSpPr>
          <p:cNvPr id="32" name="Rounded Rectangle 20">
            <a:extLst>
              <a:ext uri="{FF2B5EF4-FFF2-40B4-BE49-F238E27FC236}">
                <a16:creationId xmlns:a16="http://schemas.microsoft.com/office/drawing/2014/main" id="{3B919AEE-4386-2548-F7B6-AF691ABF1903}"/>
              </a:ext>
            </a:extLst>
          </p:cNvPr>
          <p:cNvSpPr/>
          <p:nvPr/>
        </p:nvSpPr>
        <p:spPr>
          <a:xfrm rot="2314562">
            <a:off x="585611" y="2292468"/>
            <a:ext cx="642321" cy="201168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3" name="Rounded Rectangle 21">
            <a:extLst>
              <a:ext uri="{FF2B5EF4-FFF2-40B4-BE49-F238E27FC236}">
                <a16:creationId xmlns:a16="http://schemas.microsoft.com/office/drawing/2014/main" id="{9BE8F837-E0B5-8408-951F-DC24F4ECBF9A}"/>
              </a:ext>
            </a:extLst>
          </p:cNvPr>
          <p:cNvSpPr/>
          <p:nvPr/>
        </p:nvSpPr>
        <p:spPr>
          <a:xfrm rot="2314562">
            <a:off x="557110" y="3605864"/>
            <a:ext cx="642321" cy="201168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4" name="Rounded Rectangle 22">
            <a:extLst>
              <a:ext uri="{FF2B5EF4-FFF2-40B4-BE49-F238E27FC236}">
                <a16:creationId xmlns:a16="http://schemas.microsoft.com/office/drawing/2014/main" id="{E17AC00C-C7AE-C25E-C443-E3839E754C8A}"/>
              </a:ext>
            </a:extLst>
          </p:cNvPr>
          <p:cNvSpPr/>
          <p:nvPr/>
        </p:nvSpPr>
        <p:spPr>
          <a:xfrm rot="2314562">
            <a:off x="571362" y="4867465"/>
            <a:ext cx="642321" cy="201168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88468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79167E-6 -3.7037E-6 L 0.04244 -0.09351 " pathEditMode="relative" rAng="0" ptsTypes="AA">
                                      <p:cBhvr>
                                        <p:cTn id="8" dur="3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91667E-6 0 L 0.04245 -0.09352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4" grpId="0" animBg="1"/>
      <p:bldP spid="24" grpId="0" animBg="1"/>
      <p:bldP spid="32" grpId="0" animBg="1"/>
      <p:bldP spid="33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C3B07D1-F91B-40F9-2C8C-D497A323BB67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79742E-C0BA-70B9-F4A2-2E32C63A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20683" y="1424743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3CEF49-0112-9375-0DCA-45B208746F81}"/>
              </a:ext>
            </a:extLst>
          </p:cNvPr>
          <p:cNvSpPr/>
          <p:nvPr/>
        </p:nvSpPr>
        <p:spPr>
          <a:xfrm>
            <a:off x="4690806" y="4175377"/>
            <a:ext cx="2810385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Future</a:t>
            </a:r>
            <a:b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</a:br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Works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780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75" b="21875"/>
          <a:stretch/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063229" y="1050965"/>
            <a:ext cx="40655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Future Works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38798" y="136565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267775-B651-4934-97AA-7B2294F88FC5}"/>
              </a:ext>
            </a:extLst>
          </p:cNvPr>
          <p:cNvSpPr/>
          <p:nvPr/>
        </p:nvSpPr>
        <p:spPr>
          <a:xfrm>
            <a:off x="6095997" y="2796362"/>
            <a:ext cx="5536911" cy="334677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20000"/>
            </a:pPr>
            <a:endParaRPr lang="en-US" b="1" dirty="0">
              <a:latin typeface="Raleway" pitchFamily="2" charset="0"/>
            </a:endParaRPr>
          </a:p>
          <a:p>
            <a:pPr>
              <a:buSzPct val="120000"/>
            </a:pPr>
            <a:endParaRPr lang="en-US" b="1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0"/>
              </a:rPr>
              <a:t>Tools for Personalised Time Management.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800" b="1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0"/>
                <a:ea typeface="Times New Roman" panose="02020603050405020304" pitchFamily="18" charset="0"/>
              </a:rPr>
              <a:t>Social Tools.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800" b="1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0"/>
                <a:ea typeface="Times New Roman" panose="02020603050405020304" pitchFamily="18" charset="0"/>
              </a:rPr>
              <a:t>Expansion to other platforms.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800" b="1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0"/>
                <a:ea typeface="Times New Roman" panose="02020603050405020304" pitchFamily="18" charset="0"/>
              </a:rPr>
              <a:t>Continuous research and development.</a:t>
            </a:r>
          </a:p>
          <a:p>
            <a:pPr>
              <a:buSzPct val="120000"/>
            </a:pPr>
            <a:endParaRPr lang="en-US" sz="1800" b="1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 useBgFill="1">
        <p:nvSpPr>
          <p:cNvPr id="8" name="Graphic 22">
            <a:extLst>
              <a:ext uri="{FF2B5EF4-FFF2-40B4-BE49-F238E27FC236}">
                <a16:creationId xmlns:a16="http://schemas.microsoft.com/office/drawing/2014/main" id="{6B1586B5-9017-3FC9-685B-585C2D4826F0}"/>
              </a:ext>
            </a:extLst>
          </p:cNvPr>
          <p:cNvSpPr/>
          <p:nvPr/>
        </p:nvSpPr>
        <p:spPr>
          <a:xfrm rot="20322550">
            <a:off x="2285310" y="1828421"/>
            <a:ext cx="2743200" cy="274320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9" name="Graphic 22">
            <a:extLst>
              <a:ext uri="{FF2B5EF4-FFF2-40B4-BE49-F238E27FC236}">
                <a16:creationId xmlns:a16="http://schemas.microsoft.com/office/drawing/2014/main" id="{443A829D-6ED8-FB1F-26D3-4990D4E81BD0}"/>
              </a:ext>
            </a:extLst>
          </p:cNvPr>
          <p:cNvSpPr/>
          <p:nvPr/>
        </p:nvSpPr>
        <p:spPr>
          <a:xfrm>
            <a:off x="410720" y="3688602"/>
            <a:ext cx="2743200" cy="274320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12958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3C7D2-9FCB-0425-DEEB-60C864A05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" name="Rounded Rectangle 20">
            <a:extLst>
              <a:ext uri="{FF2B5EF4-FFF2-40B4-BE49-F238E27FC236}">
                <a16:creationId xmlns:a16="http://schemas.microsoft.com/office/drawing/2014/main" id="{433B6339-729A-0D15-2D0E-7175F59DA8D2}"/>
              </a:ext>
            </a:extLst>
          </p:cNvPr>
          <p:cNvSpPr/>
          <p:nvPr/>
        </p:nvSpPr>
        <p:spPr>
          <a:xfrm rot="2314562">
            <a:off x="1728781" y="875813"/>
            <a:ext cx="642321" cy="320040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" name="Rounded Rectangle 21">
            <a:extLst>
              <a:ext uri="{FF2B5EF4-FFF2-40B4-BE49-F238E27FC236}">
                <a16:creationId xmlns:a16="http://schemas.microsoft.com/office/drawing/2014/main" id="{5E83C57E-1B9A-9781-802A-0F793904668F}"/>
              </a:ext>
            </a:extLst>
          </p:cNvPr>
          <p:cNvSpPr/>
          <p:nvPr/>
        </p:nvSpPr>
        <p:spPr>
          <a:xfrm rot="2314562">
            <a:off x="1615045" y="2294195"/>
            <a:ext cx="642321" cy="320040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6" name="Rounded Rectangle 22">
            <a:extLst>
              <a:ext uri="{FF2B5EF4-FFF2-40B4-BE49-F238E27FC236}">
                <a16:creationId xmlns:a16="http://schemas.microsoft.com/office/drawing/2014/main" id="{60372672-E11B-1EF9-5EAC-8511F1548B32}"/>
              </a:ext>
            </a:extLst>
          </p:cNvPr>
          <p:cNvSpPr/>
          <p:nvPr/>
        </p:nvSpPr>
        <p:spPr>
          <a:xfrm rot="2314562">
            <a:off x="1728780" y="3447603"/>
            <a:ext cx="642321" cy="320040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9DCDEC-DDA5-5D54-5512-F08A93D4DC4A}"/>
              </a:ext>
            </a:extLst>
          </p:cNvPr>
          <p:cNvSpPr/>
          <p:nvPr/>
        </p:nvSpPr>
        <p:spPr>
          <a:xfrm>
            <a:off x="3687285" y="1377210"/>
            <a:ext cx="8116255" cy="443865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latin typeface="Raleway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95597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5833E-6 -4.07407E-6 L 0.04245 -0.09351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4167E-6 -1.11111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94E6329-9777-CFAF-4867-3364B9AA5F28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8" name="Picture 7" descr="A picture containing text, nature">
            <a:extLst>
              <a:ext uri="{FF2B5EF4-FFF2-40B4-BE49-F238E27FC236}">
                <a16:creationId xmlns:a16="http://schemas.microsoft.com/office/drawing/2014/main" id="{E623DC7F-3799-02D1-127E-08BEDA1D2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7" b="2187"/>
          <a:stretch/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D3207D-9D53-9F8B-691C-9AB0ABBDAB09}"/>
              </a:ext>
            </a:extLst>
          </p:cNvPr>
          <p:cNvSpPr/>
          <p:nvPr/>
        </p:nvSpPr>
        <p:spPr>
          <a:xfrm>
            <a:off x="4399058" y="1213844"/>
            <a:ext cx="3393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About CGM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9225AE-1609-CCB5-4A41-A31357C904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38796" y="408416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B1846FA-2BD9-A312-392E-9DDD485963C0}"/>
              </a:ext>
            </a:extLst>
          </p:cNvPr>
          <p:cNvSpPr/>
          <p:nvPr/>
        </p:nvSpPr>
        <p:spPr>
          <a:xfrm>
            <a:off x="2721264" y="2361562"/>
            <a:ext cx="6749463" cy="380053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Raleway" pitchFamily="2" charset="0"/>
                <a:ea typeface="Times New Roman" panose="02020603050405020304" pitchFamily="18" charset="0"/>
              </a:rPr>
              <a:t>CGM - Conqueror Gamer Management by using an Artificial Intelligence </a:t>
            </a:r>
          </a:p>
          <a:p>
            <a:pPr algn="ctr"/>
            <a:endParaRPr lang="en-US" b="1" dirty="0"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r>
              <a:rPr lang="en-US" b="1" dirty="0">
                <a:effectLst/>
                <a:latin typeface="Raleway" pitchFamily="2" charset="0"/>
                <a:ea typeface="Times New Roman" panose="02020603050405020304" pitchFamily="18" charset="0"/>
              </a:rPr>
              <a:t>Student - Vinod Sahan Nawarathna</a:t>
            </a:r>
          </a:p>
          <a:p>
            <a:pPr algn="ctr"/>
            <a:endParaRPr lang="en-US" b="1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Raleway" pitchFamily="2" charset="0"/>
                <a:ea typeface="Times New Roman" panose="02020603050405020304" pitchFamily="18" charset="0"/>
              </a:rPr>
              <a:t>UOB number - </a:t>
            </a:r>
            <a:r>
              <a:rPr lang="en-US" b="1" dirty="0">
                <a:ea typeface="Times New Roman" panose="02020603050405020304" pitchFamily="18" charset="0"/>
              </a:rPr>
              <a:t>2136690</a:t>
            </a:r>
          </a:p>
          <a:p>
            <a:pPr algn="ctr"/>
            <a:endParaRPr lang="en-US" b="1" dirty="0"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Raleway" pitchFamily="2" charset="0"/>
                <a:ea typeface="Times New Roman" panose="02020603050405020304" pitchFamily="18" charset="0"/>
              </a:rPr>
              <a:t>Supervisor - Dr. Yasas Jayaweera</a:t>
            </a:r>
          </a:p>
          <a:p>
            <a:pPr algn="ctr"/>
            <a:endParaRPr lang="en-US" b="1" dirty="0">
              <a:latin typeface="Raleway" pitchFamily="2" charset="0"/>
              <a:ea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Raleway" pitchFamily="2" charset="0"/>
                <a:ea typeface="Times New Roman" panose="02020603050405020304" pitchFamily="18" charset="0"/>
              </a:rPr>
              <a:t>BSc (Hons) Computer Science and Software Engineering</a:t>
            </a:r>
          </a:p>
          <a:p>
            <a:pPr algn="ctr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38" name="Picture 37" descr="A picture containing text, graphics, font, logo&#10;&#10;Description automatically generated">
            <a:extLst>
              <a:ext uri="{FF2B5EF4-FFF2-40B4-BE49-F238E27FC236}">
                <a16:creationId xmlns:a16="http://schemas.microsoft.com/office/drawing/2014/main" id="{A96182BF-5425-48A4-9373-5AB1B113AC6A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242" y="94215"/>
            <a:ext cx="1543432" cy="1543432"/>
          </a:xfrm>
          <a:prstGeom prst="ellipse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16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528628" y="3891738"/>
            <a:ext cx="513474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20683" y="1152928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8" b="21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206707" y="1386919"/>
            <a:ext cx="3778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38800" y="538420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6E195C-13F2-0A3C-1EB4-B94E12CAD131}"/>
              </a:ext>
            </a:extLst>
          </p:cNvPr>
          <p:cNvSpPr/>
          <p:nvPr/>
        </p:nvSpPr>
        <p:spPr>
          <a:xfrm>
            <a:off x="3587229" y="2494570"/>
            <a:ext cx="8311576" cy="411725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Raleway" pitchFamily="2" charset="0"/>
                <a:cs typeface="Arial" panose="020B0604020202020204" pitchFamily="34" charset="0"/>
              </a:rPr>
              <a:t>What are the project's artefacts and what is the project's broad summary?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Raleway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Raleway" pitchFamily="2" charset="0"/>
                <a:cs typeface="Arial" panose="020B0604020202020204" pitchFamily="34" charset="0"/>
              </a:rPr>
              <a:t>What is the history of the project and why was it started?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Raleway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Raleway" pitchFamily="2" charset="0"/>
                <a:cs typeface="Arial" panose="020B0604020202020204" pitchFamily="34" charset="0"/>
              </a:rPr>
              <a:t>What does video game addiction mean in terms of a problem?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Raleway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Raleway" pitchFamily="2" charset="0"/>
                <a:cs typeface="Arial" panose="020B0604020202020204" pitchFamily="34" charset="0"/>
              </a:rPr>
              <a:t>What is the project's scope and how was it accomplished?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Raleway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Raleway" pitchFamily="2" charset="0"/>
                <a:cs typeface="Arial" panose="020B0604020202020204" pitchFamily="34" charset="0"/>
              </a:rPr>
              <a:t>What is the project's conclusion, and how does it intend to deal with the problem of video game addiction?</a:t>
            </a:r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Aim and Objectives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78680" y="800083"/>
            <a:ext cx="2834640" cy="283464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8" b="2188"/>
          <a:stretch/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38800" y="136067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255317" y="1087892"/>
            <a:ext cx="5681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Aim and Objectives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173398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94896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1724528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3B9A54-EC08-886F-6A0A-79C3A28B0219}"/>
              </a:ext>
            </a:extLst>
          </p:cNvPr>
          <p:cNvSpPr/>
          <p:nvPr/>
        </p:nvSpPr>
        <p:spPr>
          <a:xfrm>
            <a:off x="2415822" y="1918890"/>
            <a:ext cx="9602780" cy="4572222"/>
          </a:xfrm>
          <a:prstGeom prst="roundRect">
            <a:avLst>
              <a:gd name="adj" fmla="val 843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latin typeface="Raleway" pitchFamily="2" charset="0"/>
            </a:endParaRPr>
          </a:p>
          <a:p>
            <a:r>
              <a:rPr lang="en-US" sz="2800" b="1" dirty="0">
                <a:latin typeface="Raleway" pitchFamily="2" charset="0"/>
              </a:rPr>
              <a:t>Aim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To develop the Conqueror Gamer Management (CGM) application to help gamers manage their time and prevent video game addiction.</a:t>
            </a:r>
          </a:p>
          <a:p>
            <a:pPr>
              <a:buSzPct val="120000"/>
            </a:pPr>
            <a:endParaRPr lang="en-US" dirty="0">
              <a:latin typeface="Raleway" pitchFamily="2" charset="0"/>
            </a:endParaRPr>
          </a:p>
          <a:p>
            <a:pPr>
              <a:buSzPct val="120000"/>
            </a:pPr>
            <a:r>
              <a:rPr lang="en-US" sz="2400" b="1" dirty="0">
                <a:latin typeface="Raleway" pitchFamily="2" charset="0"/>
              </a:rPr>
              <a:t>Objectives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Design AI app for healthy gaming habits.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Develop default time packages for balance.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Assist in implementing packages and taking breaks.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Create complete addiction treatment with tools and optimization.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Improve well-being, productivity, and relationships while reducing risks.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Contribute to conversation on tech's role in positive gaming behavior.</a:t>
            </a:r>
          </a:p>
          <a:p>
            <a:pPr>
              <a:buSzPct val="120000"/>
            </a:pPr>
            <a:endParaRPr lang="en-US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-2.29167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5833E-6 -3.7037E-6 L -3.95833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67341" y="3740953"/>
            <a:ext cx="629671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Literature Review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98380" y="906313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2188" b="2188"/>
          <a:stretch/>
        </p:blipFill>
        <p:spPr bwMode="auto">
          <a:xfrm>
            <a:off x="0" y="-3887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448480" y="1325464"/>
            <a:ext cx="52950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Literature Review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38800" y="369363"/>
            <a:ext cx="914400" cy="9144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00613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C59A31-425E-8079-6F4B-7C66C2309C17}"/>
              </a:ext>
            </a:extLst>
          </p:cNvPr>
          <p:cNvSpPr/>
          <p:nvPr/>
        </p:nvSpPr>
        <p:spPr>
          <a:xfrm>
            <a:off x="221673" y="2253673"/>
            <a:ext cx="8715081" cy="438752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Current discussion and research on computer gaming addiction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Comparable applications for managing video game addiction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Major issues in gaming apps and services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Computer-related health problems associated with excessive gaming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The importance of time management in life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Technologies used in the project, including Artificial Intelligence (AI), Machine Learning, and Data Analysis Techniques.</a:t>
            </a:r>
          </a:p>
          <a:p>
            <a:pPr algn="ctr"/>
            <a:endParaRPr lang="en-US" dirty="0">
              <a:latin typeface="Raleway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7E205FC-F687-81E2-380C-544248ABA29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9686315" y="4812397"/>
            <a:ext cx="1828800" cy="1828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306337-3A28-A070-895A-FFE895B7F875}"/>
              </a:ext>
            </a:extLst>
          </p:cNvPr>
          <p:cNvSpPr/>
          <p:nvPr/>
        </p:nvSpPr>
        <p:spPr>
          <a:xfrm>
            <a:off x="9461028" y="4355197"/>
            <a:ext cx="2286000" cy="2286000"/>
          </a:xfrm>
          <a:prstGeom prst="roundRect">
            <a:avLst/>
          </a:prstGeom>
          <a:noFill/>
          <a:ln w="571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0 L 4.16667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542</Words>
  <Application>Microsoft Office PowerPoint</Application>
  <PresentationFormat>Widescreen</PresentationFormat>
  <Paragraphs>208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Montserrat</vt:lpstr>
      <vt:lpstr>Raleway</vt:lpstr>
      <vt:lpstr>Raleway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Vinod Nawarathna</cp:lastModifiedBy>
  <cp:revision>195</cp:revision>
  <dcterms:created xsi:type="dcterms:W3CDTF">2020-12-19T18:59:10Z</dcterms:created>
  <dcterms:modified xsi:type="dcterms:W3CDTF">2023-05-01T19:52:07Z</dcterms:modified>
</cp:coreProperties>
</file>